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379" r:id="rId2"/>
    <p:sldId id="381" r:id="rId3"/>
    <p:sldId id="261" r:id="rId4"/>
    <p:sldId id="268" r:id="rId5"/>
    <p:sldId id="315" r:id="rId6"/>
    <p:sldId id="284" r:id="rId7"/>
    <p:sldId id="380" r:id="rId8"/>
    <p:sldId id="265" r:id="rId9"/>
    <p:sldId id="322" r:id="rId10"/>
    <p:sldId id="321" r:id="rId11"/>
    <p:sldId id="364" r:id="rId12"/>
    <p:sldId id="365" r:id="rId13"/>
    <p:sldId id="366" r:id="rId14"/>
    <p:sldId id="291" r:id="rId15"/>
    <p:sldId id="293" r:id="rId16"/>
    <p:sldId id="352" r:id="rId17"/>
    <p:sldId id="354" r:id="rId18"/>
    <p:sldId id="355" r:id="rId19"/>
    <p:sldId id="357" r:id="rId20"/>
    <p:sldId id="300" r:id="rId21"/>
    <p:sldId id="301" r:id="rId22"/>
    <p:sldId id="313" r:id="rId23"/>
    <p:sldId id="302" r:id="rId24"/>
    <p:sldId id="303" r:id="rId25"/>
    <p:sldId id="347" r:id="rId26"/>
    <p:sldId id="348" r:id="rId27"/>
    <p:sldId id="305" r:id="rId28"/>
    <p:sldId id="317" r:id="rId29"/>
    <p:sldId id="331" r:id="rId30"/>
    <p:sldId id="330" r:id="rId31"/>
    <p:sldId id="306" r:id="rId32"/>
    <p:sldId id="307" r:id="rId33"/>
    <p:sldId id="308" r:id="rId34"/>
    <p:sldId id="358" r:id="rId35"/>
    <p:sldId id="359" r:id="rId36"/>
    <p:sldId id="375" r:id="rId37"/>
  </p:sldIdLst>
  <p:sldSz cx="6858000" cy="51435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guide id="3" pos="4143" userDrawn="1">
          <p15:clr>
            <a:srgbClr val="A4A3A4"/>
          </p15:clr>
        </p15:guide>
        <p15:guide id="4" pos="20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2A79"/>
    <a:srgbClr val="AE1022"/>
    <a:srgbClr val="D0D0D0"/>
    <a:srgbClr val="D3D3D3"/>
    <a:srgbClr val="E0E0E0"/>
    <a:srgbClr val="878787"/>
    <a:srgbClr val="F28C26"/>
    <a:srgbClr val="FFBF08"/>
    <a:srgbClr val="F3BC00"/>
    <a:srgbClr val="D00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944" autoAdjust="0"/>
    <p:restoredTop sz="82009" autoAdjust="0"/>
  </p:normalViewPr>
  <p:slideViewPr>
    <p:cSldViewPr showGuides="1">
      <p:cViewPr varScale="1">
        <p:scale>
          <a:sx n="114" d="100"/>
          <a:sy n="114" d="100"/>
        </p:scale>
        <p:origin x="1584" y="168"/>
      </p:cViewPr>
      <p:guideLst>
        <p:guide orient="horz" pos="1620"/>
        <p:guide pos="2160"/>
        <p:guide pos="4143"/>
        <p:guide pos="202"/>
      </p:guideLst>
    </p:cSldViewPr>
  </p:slideViewPr>
  <p:notesTextViewPr>
    <p:cViewPr>
      <p:scale>
        <a:sx n="100" d="100"/>
        <a:sy n="100" d="100"/>
      </p:scale>
      <p:origin x="0" y="0"/>
    </p:cViewPr>
  </p:notesTextViewPr>
  <p:sorterViewPr>
    <p:cViewPr>
      <p:scale>
        <a:sx n="113" d="100"/>
        <a:sy n="11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al__ma_Sayfas_.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13"/>
    </mc:Choice>
    <mc:Fallback>
      <c:style val="13"/>
    </mc:Fallback>
  </mc:AlternateContent>
  <c:chart>
    <c:autoTitleDeleted val="1"/>
    <c:plotArea>
      <c:layout>
        <c:manualLayout>
          <c:layoutTarget val="inner"/>
          <c:xMode val="edge"/>
          <c:yMode val="edge"/>
          <c:x val="1.0755598981017699E-2"/>
          <c:y val="6.3089628255542804E-2"/>
          <c:w val="0.50812931961857599"/>
          <c:h val="0.86330580544632396"/>
        </c:manualLayout>
      </c:layout>
      <c:pieChart>
        <c:varyColors val="1"/>
        <c:ser>
          <c:idx val="0"/>
          <c:order val="0"/>
          <c:tx>
            <c:strRef>
              <c:f>Sheet1!$B$1</c:f>
              <c:strCache>
                <c:ptCount val="1"/>
                <c:pt idx="0">
                  <c:v>Sales</c:v>
                </c:pt>
              </c:strCache>
            </c:strRef>
          </c:tx>
          <c:dLbls>
            <c:dLbl>
              <c:idx val="0"/>
              <c:layout>
                <c:manualLayout>
                  <c:x val="-0.173964296635434"/>
                  <c:y val="-0.28871991392653901"/>
                </c:manualLayout>
              </c:layout>
              <c:tx>
                <c:rich>
                  <a:bodyPr/>
                  <a:lstStyle/>
                  <a:p>
                    <a:r>
                      <a:rPr lang="en-US" baseline="0" dirty="0" err="1"/>
                      <a:t>Atriyo-özefagial</a:t>
                    </a:r>
                    <a:r>
                      <a:rPr lang="en-US" baseline="0" dirty="0"/>
                      <a:t> </a:t>
                    </a:r>
                    <a:r>
                      <a:rPr lang="en-US" baseline="0" dirty="0" err="1"/>
                      <a:t>fistül</a:t>
                    </a:r>
                    <a:r>
                      <a:rPr lang="en-US" baseline="0" dirty="0"/>
                      <a:t>
</a:t>
                    </a:r>
                    <a:fld id="{E307F9B8-6DA7-1D4D-BDD2-498BA750E7A2}" type="PERCENTAGE">
                      <a:rPr lang="en-US" baseline="0"/>
                      <a:pPr/>
                      <a:t>[YÜZDE]</a:t>
                    </a:fld>
                    <a:endParaRPr lang="en-US"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3921-415C-97F1-0086D942B2B7}"/>
                </c:ext>
              </c:extLst>
            </c:dLbl>
            <c:dLbl>
              <c:idx val="1"/>
              <c:layout>
                <c:manualLayout>
                  <c:x val="3.86301974004013E-2"/>
                  <c:y val="5.9856905768354299E-2"/>
                </c:manualLayout>
              </c:layout>
              <c:tx>
                <c:rich>
                  <a:bodyPr/>
                  <a:lstStyle/>
                  <a:p>
                    <a:r>
                      <a:rPr lang="en-US" dirty="0" err="1"/>
                      <a:t>Perikardiyo-özefagial</a:t>
                    </a:r>
                    <a:r>
                      <a:rPr lang="en-US" dirty="0"/>
                      <a:t> </a:t>
                    </a:r>
                    <a:r>
                      <a:rPr lang="en-US" dirty="0" err="1"/>
                      <a:t>fistül</a:t>
                    </a:r>
                    <a:r>
                      <a:rPr lang="en-US" baseline="0" dirty="0"/>
                      <a:t>
</a:t>
                    </a:r>
                    <a:fld id="{2D57ACF8-1E8F-334F-8BEC-588E408AB6B3}" type="PERCENTAGE">
                      <a:rPr lang="en-US" baseline="0"/>
                      <a:pPr/>
                      <a:t>[YÜZDE]</a:t>
                    </a:fld>
                    <a:endParaRPr lang="en-US"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921-415C-97F1-0086D942B2B7}"/>
                </c:ext>
              </c:extLst>
            </c:dLbl>
            <c:dLbl>
              <c:idx val="2"/>
              <c:layout>
                <c:manualLayout>
                  <c:x val="0.112725460789772"/>
                  <c:y val="0.174236249131172"/>
                </c:manualLayout>
              </c:layout>
              <c:tx>
                <c:rich>
                  <a:bodyPr/>
                  <a:lstStyle/>
                  <a:p>
                    <a:r>
                      <a:rPr lang="en-US" dirty="0" err="1"/>
                      <a:t>Özefagial</a:t>
                    </a:r>
                    <a:r>
                      <a:rPr lang="en-US" dirty="0"/>
                      <a:t> </a:t>
                    </a:r>
                    <a:r>
                      <a:rPr lang="en-US" dirty="0" err="1"/>
                      <a:t>perforasyon</a:t>
                    </a:r>
                    <a:r>
                      <a:rPr lang="en-US" baseline="0" dirty="0"/>
                      <a:t>
</a:t>
                    </a:r>
                    <a:fld id="{813437C7-3E5E-0644-8E65-187A7AA30165}" type="PERCENTAGE">
                      <a:rPr lang="en-US" baseline="0"/>
                      <a:pPr/>
                      <a:t>[YÜZDE]</a:t>
                    </a:fld>
                    <a:endParaRPr lang="en-US"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3921-415C-97F1-0086D942B2B7}"/>
                </c:ext>
              </c:extLst>
            </c:dLbl>
            <c:spPr>
              <a:noFill/>
              <a:ln>
                <a:noFill/>
              </a:ln>
              <a:effectLst/>
            </c:spPr>
            <c:dLblPos val="inEnd"/>
            <c:showLegendKey val="0"/>
            <c:showVal val="0"/>
            <c:showCatName val="1"/>
            <c:showSerName val="0"/>
            <c:showPercent val="1"/>
            <c:showBubbleSize val="0"/>
            <c:showLeaderLines val="1"/>
            <c:extLst>
              <c:ext xmlns:c15="http://schemas.microsoft.com/office/drawing/2012/chart" uri="{CE6537A1-D6FC-4f65-9D91-7224C49458BB}"/>
            </c:extLst>
          </c:dLbls>
          <c:cat>
            <c:strRef>
              <c:f>Sheet1!$A$2:$A$4</c:f>
              <c:strCache>
                <c:ptCount val="3"/>
                <c:pt idx="0">
                  <c:v>Atrio-oesophageal fistula</c:v>
                </c:pt>
                <c:pt idx="1">
                  <c:v>Pericardio-oesophageal fistula</c:v>
                </c:pt>
                <c:pt idx="2">
                  <c:v>Oesophageal perforation</c:v>
                </c:pt>
              </c:strCache>
            </c:strRef>
          </c:cat>
          <c:val>
            <c:numRef>
              <c:f>Sheet1!$B$2:$B$4</c:f>
              <c:numCache>
                <c:formatCode>General</c:formatCode>
                <c:ptCount val="3"/>
                <c:pt idx="0">
                  <c:v>20</c:v>
                </c:pt>
                <c:pt idx="1">
                  <c:v>4</c:v>
                </c:pt>
                <c:pt idx="2">
                  <c:v>4</c:v>
                </c:pt>
              </c:numCache>
            </c:numRef>
          </c:val>
          <c:extLst>
            <c:ext xmlns:c16="http://schemas.microsoft.com/office/drawing/2014/chart" uri="{C3380CC4-5D6E-409C-BE32-E72D297353CC}">
              <c16:uniqueId val="{00000003-3921-415C-97F1-0086D942B2B7}"/>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700"/>
      </a:pPr>
      <a:endParaRPr lang="tr-TR"/>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F8FD9C-4F09-4E58-854E-6B5F7A28A320}" type="doc">
      <dgm:prSet loTypeId="urn:microsoft.com/office/officeart/2008/layout/HexagonCluster#2" loCatId="picture" qsTypeId="urn:microsoft.com/office/officeart/2005/8/quickstyle/simple3" qsCatId="simple" csTypeId="urn:microsoft.com/office/officeart/2005/8/colors/accent1_2" csCatId="accent1" phldr="1"/>
      <dgm:spPr/>
      <dgm:t>
        <a:bodyPr/>
        <a:lstStyle/>
        <a:p>
          <a:endParaRPr lang="en-US"/>
        </a:p>
      </dgm:t>
    </dgm:pt>
    <dgm:pt modelId="{79FE369F-28A2-4F26-B0C3-971927773D88}">
      <dgm:prSet phldrT="[Text]" custT="1"/>
      <dgm:spPr/>
      <dgm:t>
        <a:bodyPr/>
        <a:lstStyle/>
        <a:p>
          <a:r>
            <a:rPr lang="tr-TR" sz="1200" dirty="0" err="1">
              <a:solidFill>
                <a:srgbClr val="404040"/>
              </a:solidFill>
            </a:rPr>
            <a:t>Persistan</a:t>
          </a:r>
          <a:r>
            <a:rPr lang="tr-TR" sz="1200" dirty="0">
              <a:solidFill>
                <a:srgbClr val="404040"/>
              </a:solidFill>
            </a:rPr>
            <a:t> AF  de de sadece</a:t>
          </a:r>
          <a:r>
            <a:rPr lang="en-US" sz="1200" dirty="0">
              <a:solidFill>
                <a:srgbClr val="404040"/>
              </a:solidFill>
            </a:rPr>
            <a:t> PV </a:t>
          </a:r>
          <a:r>
            <a:rPr lang="tr-TR" sz="1200" dirty="0">
              <a:solidFill>
                <a:srgbClr val="404040"/>
              </a:solidFill>
            </a:rPr>
            <a:t>izolasyonu AF </a:t>
          </a:r>
          <a:r>
            <a:rPr lang="tr-TR" sz="1200" dirty="0" err="1">
              <a:solidFill>
                <a:srgbClr val="404040"/>
              </a:solidFill>
            </a:rPr>
            <a:t>ablasyonunun</a:t>
          </a:r>
          <a:r>
            <a:rPr lang="tr-TR" sz="1200" dirty="0">
              <a:solidFill>
                <a:srgbClr val="404040"/>
              </a:solidFill>
            </a:rPr>
            <a:t> ilk adımı olarak görülür</a:t>
          </a:r>
          <a:endParaRPr lang="en-US" sz="1200" b="1" dirty="0">
            <a:solidFill>
              <a:srgbClr val="404040"/>
            </a:solidFill>
          </a:endParaRPr>
        </a:p>
      </dgm:t>
    </dgm:pt>
    <dgm:pt modelId="{EBD68B7A-218E-4EE1-9519-F1765F021E4F}" type="parTrans" cxnId="{8C96EBF1-FBC6-4B76-AEAD-7A5ECE176469}">
      <dgm:prSet/>
      <dgm:spPr/>
      <dgm:t>
        <a:bodyPr/>
        <a:lstStyle/>
        <a:p>
          <a:endParaRPr lang="en-US" sz="2000" b="1">
            <a:solidFill>
              <a:schemeClr val="bg1"/>
            </a:solidFill>
          </a:endParaRPr>
        </a:p>
      </dgm:t>
    </dgm:pt>
    <dgm:pt modelId="{F02FAF93-4876-4C82-8DD9-A554BCF45971}" type="sibTrans" cxnId="{8C96EBF1-FBC6-4B76-AEAD-7A5ECE176469}">
      <dgm:prSet/>
      <dgm:spPr>
        <a:blipFill dpi="0" rotWithShape="0">
          <a:blip xmlns:r="http://schemas.openxmlformats.org/officeDocument/2006/relationships" r:embed="rId1"/>
          <a:srcRect/>
          <a:stretch>
            <a:fillRect t="-5000" b="-5000"/>
          </a:stretch>
        </a:blipFill>
      </dgm:spPr>
      <dgm:t>
        <a:bodyPr/>
        <a:lstStyle/>
        <a:p>
          <a:endParaRPr lang="en-US" sz="2000" b="1">
            <a:solidFill>
              <a:schemeClr val="bg1"/>
            </a:solidFill>
          </a:endParaRPr>
        </a:p>
      </dgm:t>
    </dgm:pt>
    <dgm:pt modelId="{34833695-1BE5-4D52-97B3-671D54877F44}">
      <dgm:prSet custT="1"/>
      <dgm:spPr/>
      <dgm:t>
        <a:bodyPr/>
        <a:lstStyle/>
        <a:p>
          <a:r>
            <a:rPr lang="tr-TR" sz="1400" b="1" dirty="0">
              <a:solidFill>
                <a:srgbClr val="404040"/>
              </a:solidFill>
            </a:rPr>
            <a:t>PV İzolasyonu</a:t>
          </a:r>
          <a:endParaRPr lang="en-US" sz="1400" b="1" dirty="0">
            <a:solidFill>
              <a:srgbClr val="404040"/>
            </a:solidFill>
          </a:endParaRPr>
        </a:p>
      </dgm:t>
    </dgm:pt>
    <dgm:pt modelId="{89928937-0B5A-404B-86C6-772EF6DE1047}" type="parTrans" cxnId="{B4D4B90E-4CDF-4A3F-AA5C-31B1021325A5}">
      <dgm:prSet/>
      <dgm:spPr/>
      <dgm:t>
        <a:bodyPr/>
        <a:lstStyle/>
        <a:p>
          <a:endParaRPr lang="en-US" sz="2000" b="1">
            <a:solidFill>
              <a:schemeClr val="bg1"/>
            </a:solidFill>
          </a:endParaRPr>
        </a:p>
      </dgm:t>
    </dgm:pt>
    <dgm:pt modelId="{FF964D96-DF34-4262-A6AE-FC584AC7063B}" type="sibTrans" cxnId="{B4D4B90E-4CDF-4A3F-AA5C-31B1021325A5}">
      <dgm:prSet/>
      <dgm:spPr>
        <a:blipFill dpi="0" rotWithShape="0">
          <a:blip xmlns:r="http://schemas.openxmlformats.org/officeDocument/2006/relationships" r:embed="rId2"/>
          <a:srcRect/>
          <a:stretch>
            <a:fillRect t="-5000" b="-5000"/>
          </a:stretch>
        </a:blipFill>
      </dgm:spPr>
      <dgm:t>
        <a:bodyPr/>
        <a:lstStyle/>
        <a:p>
          <a:endParaRPr lang="en-US"/>
        </a:p>
      </dgm:t>
    </dgm:pt>
    <dgm:pt modelId="{5E4B83E0-9483-45BA-9FA1-3CF9FE054C79}">
      <dgm:prSet custT="1"/>
      <dgm:spPr/>
      <dgm:t>
        <a:bodyPr/>
        <a:lstStyle/>
        <a:p>
          <a:r>
            <a:rPr lang="en-US" sz="1400" dirty="0">
              <a:solidFill>
                <a:srgbClr val="404040"/>
              </a:solidFill>
            </a:rPr>
            <a:t>PV </a:t>
          </a:r>
          <a:r>
            <a:rPr lang="tr-TR" sz="1400" dirty="0">
              <a:solidFill>
                <a:srgbClr val="404040"/>
              </a:solidFill>
            </a:rPr>
            <a:t>izolasyonu </a:t>
          </a:r>
          <a:r>
            <a:rPr lang="en-US" sz="1400" dirty="0">
              <a:solidFill>
                <a:srgbClr val="404040"/>
              </a:solidFill>
            </a:rPr>
            <a:t> AF </a:t>
          </a:r>
          <a:r>
            <a:rPr lang="en-US" sz="1400" dirty="0" err="1">
              <a:solidFill>
                <a:srgbClr val="404040"/>
              </a:solidFill>
            </a:rPr>
            <a:t>abla</a:t>
          </a:r>
          <a:r>
            <a:rPr lang="tr-TR" sz="1400" dirty="0">
              <a:solidFill>
                <a:srgbClr val="404040"/>
              </a:solidFill>
            </a:rPr>
            <a:t>syonunun köşetaşıdır</a:t>
          </a:r>
          <a:r>
            <a:rPr lang="en-US" sz="1400" dirty="0">
              <a:solidFill>
                <a:srgbClr val="404040"/>
              </a:solidFill>
            </a:rPr>
            <a:t>.</a:t>
          </a:r>
          <a:endParaRPr lang="en-US" sz="1400" b="1" dirty="0">
            <a:solidFill>
              <a:srgbClr val="404040"/>
            </a:solidFill>
          </a:endParaRPr>
        </a:p>
      </dgm:t>
    </dgm:pt>
    <dgm:pt modelId="{53C50331-57D0-4219-9E66-DE2FD128363C}" type="parTrans" cxnId="{1C1B2CB1-3031-420E-ADAA-204F42D7D370}">
      <dgm:prSet/>
      <dgm:spPr/>
      <dgm:t>
        <a:bodyPr/>
        <a:lstStyle/>
        <a:p>
          <a:endParaRPr lang="en-US" sz="2000" b="1">
            <a:solidFill>
              <a:schemeClr val="bg1"/>
            </a:solidFill>
          </a:endParaRPr>
        </a:p>
      </dgm:t>
    </dgm:pt>
    <dgm:pt modelId="{9F33D880-D8C2-4FE5-9DA0-47BB5596F1F0}" type="sibTrans" cxnId="{1C1B2CB1-3031-420E-ADAA-204F42D7D370}">
      <dgm:prSet/>
      <dgm:spPr>
        <a:blipFill dpi="0" rotWithShape="0">
          <a:blip xmlns:r="http://schemas.openxmlformats.org/officeDocument/2006/relationships" r:embed="rId3"/>
          <a:srcRect/>
          <a:stretch>
            <a:fillRect t="-5000" b="-5000"/>
          </a:stretch>
        </a:blipFill>
      </dgm:spPr>
      <dgm:t>
        <a:bodyPr/>
        <a:lstStyle/>
        <a:p>
          <a:endParaRPr lang="en-US" sz="2000" b="1">
            <a:solidFill>
              <a:schemeClr val="bg1"/>
            </a:solidFill>
          </a:endParaRPr>
        </a:p>
      </dgm:t>
    </dgm:pt>
    <dgm:pt modelId="{E6B3DAC9-1E00-4E29-9730-E4ED75F5E7AD}" type="pres">
      <dgm:prSet presAssocID="{83F8FD9C-4F09-4E58-854E-6B5F7A28A320}" presName="Name0" presStyleCnt="0">
        <dgm:presLayoutVars>
          <dgm:chMax val="21"/>
          <dgm:chPref val="21"/>
        </dgm:presLayoutVars>
      </dgm:prSet>
      <dgm:spPr/>
    </dgm:pt>
    <dgm:pt modelId="{C677F6B7-6BA2-43A3-98A9-2FEBF912A790}" type="pres">
      <dgm:prSet presAssocID="{79FE369F-28A2-4F26-B0C3-971927773D88}" presName="text_1" presStyleCnt="0"/>
      <dgm:spPr/>
    </dgm:pt>
    <dgm:pt modelId="{0BB15BAD-3DA1-4321-B57B-C01D254B7763}" type="pres">
      <dgm:prSet presAssocID="{79FE369F-28A2-4F26-B0C3-971927773D88}" presName="textRepeatNode" presStyleLbl="alignNode1" presStyleIdx="0" presStyleCnt="3">
        <dgm:presLayoutVars>
          <dgm:chMax val="0"/>
          <dgm:chPref val="0"/>
          <dgm:bulletEnabled val="1"/>
        </dgm:presLayoutVars>
      </dgm:prSet>
      <dgm:spPr/>
    </dgm:pt>
    <dgm:pt modelId="{EE9E6300-6EDC-4BCB-9F99-E6549830DA24}" type="pres">
      <dgm:prSet presAssocID="{79FE369F-28A2-4F26-B0C3-971927773D88}" presName="text_accent_1" presStyleCnt="0"/>
      <dgm:spPr/>
    </dgm:pt>
    <dgm:pt modelId="{584C5D24-5D81-4037-A746-F35CBCF226AB}" type="pres">
      <dgm:prSet presAssocID="{79FE369F-28A2-4F26-B0C3-971927773D88}" presName="accentRepeatNode" presStyleLbl="solidAlignAcc1" presStyleIdx="0" presStyleCnt="6"/>
      <dgm:spPr/>
    </dgm:pt>
    <dgm:pt modelId="{3C43E06A-AD44-4DEE-B00D-F3E4645958A8}" type="pres">
      <dgm:prSet presAssocID="{F02FAF93-4876-4C82-8DD9-A554BCF45971}" presName="image_1" presStyleCnt="0"/>
      <dgm:spPr/>
    </dgm:pt>
    <dgm:pt modelId="{E1708757-DE70-4B37-9EB6-DEC398CBBEAC}" type="pres">
      <dgm:prSet presAssocID="{F02FAF93-4876-4C82-8DD9-A554BCF45971}" presName="imageRepeatNode" presStyleLbl="dkBgShp" presStyleIdx="0" presStyleCnt="3" custLinFactNeighborX="-4471" custLinFactNeighborY="2683"/>
      <dgm:spPr/>
    </dgm:pt>
    <dgm:pt modelId="{7CF64622-DCF8-4F70-B5CE-2D7337BE7DA6}" type="pres">
      <dgm:prSet presAssocID="{F02FAF93-4876-4C82-8DD9-A554BCF45971}" presName="image_accent_1" presStyleCnt="0"/>
      <dgm:spPr/>
    </dgm:pt>
    <dgm:pt modelId="{AA19FC18-8315-40F8-BEE8-AAAA9EF02972}" type="pres">
      <dgm:prSet presAssocID="{F02FAF93-4876-4C82-8DD9-A554BCF45971}" presName="accentRepeatNode" presStyleLbl="solidAlignAcc1" presStyleIdx="1" presStyleCnt="6"/>
      <dgm:spPr/>
    </dgm:pt>
    <dgm:pt modelId="{03EA447C-4A9E-4F08-8F88-95E53740EC03}" type="pres">
      <dgm:prSet presAssocID="{34833695-1BE5-4D52-97B3-671D54877F44}" presName="text_2" presStyleCnt="0"/>
      <dgm:spPr/>
    </dgm:pt>
    <dgm:pt modelId="{D55B92B7-E9DB-43E7-8405-BF7FEE3EE02C}" type="pres">
      <dgm:prSet presAssocID="{34833695-1BE5-4D52-97B3-671D54877F44}" presName="textRepeatNode" presStyleLbl="alignNode1" presStyleIdx="1" presStyleCnt="3" custLinFactNeighborX="-575" custLinFactNeighborY="2683">
        <dgm:presLayoutVars>
          <dgm:chMax val="0"/>
          <dgm:chPref val="0"/>
          <dgm:bulletEnabled val="1"/>
        </dgm:presLayoutVars>
      </dgm:prSet>
      <dgm:spPr/>
    </dgm:pt>
    <dgm:pt modelId="{03558106-B7AD-4E42-950E-22A7D50A9642}" type="pres">
      <dgm:prSet presAssocID="{34833695-1BE5-4D52-97B3-671D54877F44}" presName="text_accent_2" presStyleCnt="0"/>
      <dgm:spPr/>
    </dgm:pt>
    <dgm:pt modelId="{103DF2B9-C962-4A4C-BA7C-DD120D10DD0B}" type="pres">
      <dgm:prSet presAssocID="{34833695-1BE5-4D52-97B3-671D54877F44}" presName="accentRepeatNode" presStyleLbl="solidAlignAcc1" presStyleIdx="2" presStyleCnt="6"/>
      <dgm:spPr/>
    </dgm:pt>
    <dgm:pt modelId="{A2D593CE-8A6D-4151-857F-6B91B5444935}" type="pres">
      <dgm:prSet presAssocID="{FF964D96-DF34-4262-A6AE-FC584AC7063B}" presName="image_2" presStyleCnt="0"/>
      <dgm:spPr/>
    </dgm:pt>
    <dgm:pt modelId="{B4B3A077-E145-4C30-A9F6-F29FC997785C}" type="pres">
      <dgm:prSet presAssocID="{FF964D96-DF34-4262-A6AE-FC584AC7063B}" presName="imageRepeatNode" presStyleLbl="dkBgShp" presStyleIdx="1" presStyleCnt="3"/>
      <dgm:spPr/>
    </dgm:pt>
    <dgm:pt modelId="{654BF6C6-239B-410E-BD35-7F7B6E4E46AA}" type="pres">
      <dgm:prSet presAssocID="{FF964D96-DF34-4262-A6AE-FC584AC7063B}" presName="image_accent_2" presStyleCnt="0"/>
      <dgm:spPr/>
    </dgm:pt>
    <dgm:pt modelId="{61DC5249-9D1B-4E9A-A4A4-06611A8E8F05}" type="pres">
      <dgm:prSet presAssocID="{FF964D96-DF34-4262-A6AE-FC584AC7063B}" presName="accentRepeatNode" presStyleLbl="solidAlignAcc1" presStyleIdx="3" presStyleCnt="6"/>
      <dgm:spPr/>
    </dgm:pt>
    <dgm:pt modelId="{284C136E-05AE-4EB9-8F64-BAC0CC92EC72}" type="pres">
      <dgm:prSet presAssocID="{5E4B83E0-9483-45BA-9FA1-3CF9FE054C79}" presName="text_3" presStyleCnt="0"/>
      <dgm:spPr/>
    </dgm:pt>
    <dgm:pt modelId="{D4E55C3E-DA64-4FED-B544-C725E7777C2C}" type="pres">
      <dgm:prSet presAssocID="{5E4B83E0-9483-45BA-9FA1-3CF9FE054C79}" presName="textRepeatNode" presStyleLbl="alignNode1" presStyleIdx="2" presStyleCnt="3" custScaleX="107330" custScaleY="106658">
        <dgm:presLayoutVars>
          <dgm:chMax val="0"/>
          <dgm:chPref val="0"/>
          <dgm:bulletEnabled val="1"/>
        </dgm:presLayoutVars>
      </dgm:prSet>
      <dgm:spPr/>
    </dgm:pt>
    <dgm:pt modelId="{E05BC992-8F5A-411D-966C-EDE58D520A08}" type="pres">
      <dgm:prSet presAssocID="{5E4B83E0-9483-45BA-9FA1-3CF9FE054C79}" presName="text_accent_3" presStyleCnt="0"/>
      <dgm:spPr/>
    </dgm:pt>
    <dgm:pt modelId="{82F0CFBC-11F9-4068-A384-45941CFD7D11}" type="pres">
      <dgm:prSet presAssocID="{5E4B83E0-9483-45BA-9FA1-3CF9FE054C79}" presName="accentRepeatNode" presStyleLbl="solidAlignAcc1" presStyleIdx="4" presStyleCnt="6"/>
      <dgm:spPr/>
    </dgm:pt>
    <dgm:pt modelId="{3D7FD453-A70C-449F-AD60-2A138ABD9BCD}" type="pres">
      <dgm:prSet presAssocID="{9F33D880-D8C2-4FE5-9DA0-47BB5596F1F0}" presName="image_3" presStyleCnt="0"/>
      <dgm:spPr/>
    </dgm:pt>
    <dgm:pt modelId="{44528502-DA5D-402C-A1CB-2E5CBECD4FBB}" type="pres">
      <dgm:prSet presAssocID="{9F33D880-D8C2-4FE5-9DA0-47BB5596F1F0}" presName="imageRepeatNode" presStyleLbl="dkBgShp" presStyleIdx="2" presStyleCnt="3"/>
      <dgm:spPr/>
    </dgm:pt>
    <dgm:pt modelId="{51E24A65-63A3-4DE8-920D-1F94DEA6C7BC}" type="pres">
      <dgm:prSet presAssocID="{9F33D880-D8C2-4FE5-9DA0-47BB5596F1F0}" presName="image_accent_3" presStyleCnt="0"/>
      <dgm:spPr/>
    </dgm:pt>
    <dgm:pt modelId="{7DF9A753-D2AC-46FE-8745-C55799C1B143}" type="pres">
      <dgm:prSet presAssocID="{9F33D880-D8C2-4FE5-9DA0-47BB5596F1F0}" presName="accentRepeatNode" presStyleLbl="solidAlignAcc1" presStyleIdx="5" presStyleCnt="6"/>
      <dgm:spPr/>
    </dgm:pt>
  </dgm:ptLst>
  <dgm:cxnLst>
    <dgm:cxn modelId="{B8915C06-6F61-4E65-BA6C-DC76C0102218}" type="presOf" srcId="{83F8FD9C-4F09-4E58-854E-6B5F7A28A320}" destId="{E6B3DAC9-1E00-4E29-9730-E4ED75F5E7AD}" srcOrd="0" destOrd="0" presId="urn:microsoft.com/office/officeart/2008/layout/HexagonCluster#2"/>
    <dgm:cxn modelId="{AE7A5007-D9CA-4678-A14A-739236970ACA}" type="presOf" srcId="{FF964D96-DF34-4262-A6AE-FC584AC7063B}" destId="{B4B3A077-E145-4C30-A9F6-F29FC997785C}" srcOrd="0" destOrd="0" presId="urn:microsoft.com/office/officeart/2008/layout/HexagonCluster#2"/>
    <dgm:cxn modelId="{B4D4B90E-4CDF-4A3F-AA5C-31B1021325A5}" srcId="{83F8FD9C-4F09-4E58-854E-6B5F7A28A320}" destId="{34833695-1BE5-4D52-97B3-671D54877F44}" srcOrd="1" destOrd="0" parTransId="{89928937-0B5A-404B-86C6-772EF6DE1047}" sibTransId="{FF964D96-DF34-4262-A6AE-FC584AC7063B}"/>
    <dgm:cxn modelId="{46238248-90E1-4078-B291-426C71DC7274}" type="presOf" srcId="{9F33D880-D8C2-4FE5-9DA0-47BB5596F1F0}" destId="{44528502-DA5D-402C-A1CB-2E5CBECD4FBB}" srcOrd="0" destOrd="0" presId="urn:microsoft.com/office/officeart/2008/layout/HexagonCluster#2"/>
    <dgm:cxn modelId="{9C329C58-C29E-4075-8822-7D69434DAAA8}" type="presOf" srcId="{F02FAF93-4876-4C82-8DD9-A554BCF45971}" destId="{E1708757-DE70-4B37-9EB6-DEC398CBBEAC}" srcOrd="0" destOrd="0" presId="urn:microsoft.com/office/officeart/2008/layout/HexagonCluster#2"/>
    <dgm:cxn modelId="{36C4A95C-66EA-480A-87E3-CA6761EF21AA}" type="presOf" srcId="{34833695-1BE5-4D52-97B3-671D54877F44}" destId="{D55B92B7-E9DB-43E7-8405-BF7FEE3EE02C}" srcOrd="0" destOrd="0" presId="urn:microsoft.com/office/officeart/2008/layout/HexagonCluster#2"/>
    <dgm:cxn modelId="{88500860-FBAD-4BDC-9B98-343BC6736231}" type="presOf" srcId="{5E4B83E0-9483-45BA-9FA1-3CF9FE054C79}" destId="{D4E55C3E-DA64-4FED-B544-C725E7777C2C}" srcOrd="0" destOrd="0" presId="urn:microsoft.com/office/officeart/2008/layout/HexagonCluster#2"/>
    <dgm:cxn modelId="{5666F763-82F2-4796-B0D3-5AEBA434DE48}" type="presOf" srcId="{79FE369F-28A2-4F26-B0C3-971927773D88}" destId="{0BB15BAD-3DA1-4321-B57B-C01D254B7763}" srcOrd="0" destOrd="0" presId="urn:microsoft.com/office/officeart/2008/layout/HexagonCluster#2"/>
    <dgm:cxn modelId="{1C1B2CB1-3031-420E-ADAA-204F42D7D370}" srcId="{83F8FD9C-4F09-4E58-854E-6B5F7A28A320}" destId="{5E4B83E0-9483-45BA-9FA1-3CF9FE054C79}" srcOrd="2" destOrd="0" parTransId="{53C50331-57D0-4219-9E66-DE2FD128363C}" sibTransId="{9F33D880-D8C2-4FE5-9DA0-47BB5596F1F0}"/>
    <dgm:cxn modelId="{8C96EBF1-FBC6-4B76-AEAD-7A5ECE176469}" srcId="{83F8FD9C-4F09-4E58-854E-6B5F7A28A320}" destId="{79FE369F-28A2-4F26-B0C3-971927773D88}" srcOrd="0" destOrd="0" parTransId="{EBD68B7A-218E-4EE1-9519-F1765F021E4F}" sibTransId="{F02FAF93-4876-4C82-8DD9-A554BCF45971}"/>
    <dgm:cxn modelId="{CDBFF755-E962-445F-A224-1EEC132E39B3}" type="presParOf" srcId="{E6B3DAC9-1E00-4E29-9730-E4ED75F5E7AD}" destId="{C677F6B7-6BA2-43A3-98A9-2FEBF912A790}" srcOrd="0" destOrd="0" presId="urn:microsoft.com/office/officeart/2008/layout/HexagonCluster#2"/>
    <dgm:cxn modelId="{D2E5BF3A-0441-45EF-9BC3-FD1319CE7C1B}" type="presParOf" srcId="{C677F6B7-6BA2-43A3-98A9-2FEBF912A790}" destId="{0BB15BAD-3DA1-4321-B57B-C01D254B7763}" srcOrd="0" destOrd="0" presId="urn:microsoft.com/office/officeart/2008/layout/HexagonCluster#2"/>
    <dgm:cxn modelId="{072D561A-1580-4109-8033-EDDCB64686A8}" type="presParOf" srcId="{E6B3DAC9-1E00-4E29-9730-E4ED75F5E7AD}" destId="{EE9E6300-6EDC-4BCB-9F99-E6549830DA24}" srcOrd="1" destOrd="0" presId="urn:microsoft.com/office/officeart/2008/layout/HexagonCluster#2"/>
    <dgm:cxn modelId="{DC6EC1C8-D67E-4C0C-BEFB-22A37770CF3E}" type="presParOf" srcId="{EE9E6300-6EDC-4BCB-9F99-E6549830DA24}" destId="{584C5D24-5D81-4037-A746-F35CBCF226AB}" srcOrd="0" destOrd="0" presId="urn:microsoft.com/office/officeart/2008/layout/HexagonCluster#2"/>
    <dgm:cxn modelId="{5D9A34B8-8D6C-43D7-98CE-3DC6D9D74573}" type="presParOf" srcId="{E6B3DAC9-1E00-4E29-9730-E4ED75F5E7AD}" destId="{3C43E06A-AD44-4DEE-B00D-F3E4645958A8}" srcOrd="2" destOrd="0" presId="urn:microsoft.com/office/officeart/2008/layout/HexagonCluster#2"/>
    <dgm:cxn modelId="{08D8ABB5-8509-44C5-AE8A-25D9A8FBB3B4}" type="presParOf" srcId="{3C43E06A-AD44-4DEE-B00D-F3E4645958A8}" destId="{E1708757-DE70-4B37-9EB6-DEC398CBBEAC}" srcOrd="0" destOrd="0" presId="urn:microsoft.com/office/officeart/2008/layout/HexagonCluster#2"/>
    <dgm:cxn modelId="{7528FBDE-B1DD-4E8A-B1EB-F62EF4A94791}" type="presParOf" srcId="{E6B3DAC9-1E00-4E29-9730-E4ED75F5E7AD}" destId="{7CF64622-DCF8-4F70-B5CE-2D7337BE7DA6}" srcOrd="3" destOrd="0" presId="urn:microsoft.com/office/officeart/2008/layout/HexagonCluster#2"/>
    <dgm:cxn modelId="{2BF3BB12-6CE2-41FD-98A3-1B677059D2B0}" type="presParOf" srcId="{7CF64622-DCF8-4F70-B5CE-2D7337BE7DA6}" destId="{AA19FC18-8315-40F8-BEE8-AAAA9EF02972}" srcOrd="0" destOrd="0" presId="urn:microsoft.com/office/officeart/2008/layout/HexagonCluster#2"/>
    <dgm:cxn modelId="{FDC98171-EDCF-43C4-AB58-C3A0530F2A42}" type="presParOf" srcId="{E6B3DAC9-1E00-4E29-9730-E4ED75F5E7AD}" destId="{03EA447C-4A9E-4F08-8F88-95E53740EC03}" srcOrd="4" destOrd="0" presId="urn:microsoft.com/office/officeart/2008/layout/HexagonCluster#2"/>
    <dgm:cxn modelId="{1D83D9AB-6F22-43F4-892E-9F53B5BB0D74}" type="presParOf" srcId="{03EA447C-4A9E-4F08-8F88-95E53740EC03}" destId="{D55B92B7-E9DB-43E7-8405-BF7FEE3EE02C}" srcOrd="0" destOrd="0" presId="urn:microsoft.com/office/officeart/2008/layout/HexagonCluster#2"/>
    <dgm:cxn modelId="{1B8ED29C-92AD-4A07-B8E5-8EA6AC516A5D}" type="presParOf" srcId="{E6B3DAC9-1E00-4E29-9730-E4ED75F5E7AD}" destId="{03558106-B7AD-4E42-950E-22A7D50A9642}" srcOrd="5" destOrd="0" presId="urn:microsoft.com/office/officeart/2008/layout/HexagonCluster#2"/>
    <dgm:cxn modelId="{7AAEF352-BA9F-45C6-AD45-461F8050CD0A}" type="presParOf" srcId="{03558106-B7AD-4E42-950E-22A7D50A9642}" destId="{103DF2B9-C962-4A4C-BA7C-DD120D10DD0B}" srcOrd="0" destOrd="0" presId="urn:microsoft.com/office/officeart/2008/layout/HexagonCluster#2"/>
    <dgm:cxn modelId="{6DB01DBF-830A-428A-BD52-86716D8047C6}" type="presParOf" srcId="{E6B3DAC9-1E00-4E29-9730-E4ED75F5E7AD}" destId="{A2D593CE-8A6D-4151-857F-6B91B5444935}" srcOrd="6" destOrd="0" presId="urn:microsoft.com/office/officeart/2008/layout/HexagonCluster#2"/>
    <dgm:cxn modelId="{8429310F-BE20-46F9-91DA-43B67D58B610}" type="presParOf" srcId="{A2D593CE-8A6D-4151-857F-6B91B5444935}" destId="{B4B3A077-E145-4C30-A9F6-F29FC997785C}" srcOrd="0" destOrd="0" presId="urn:microsoft.com/office/officeart/2008/layout/HexagonCluster#2"/>
    <dgm:cxn modelId="{83BFABF5-AF62-4A90-92D7-FE7A7A0315A8}" type="presParOf" srcId="{E6B3DAC9-1E00-4E29-9730-E4ED75F5E7AD}" destId="{654BF6C6-239B-410E-BD35-7F7B6E4E46AA}" srcOrd="7" destOrd="0" presId="urn:microsoft.com/office/officeart/2008/layout/HexagonCluster#2"/>
    <dgm:cxn modelId="{B28411FF-ACA7-494D-8295-51972214458E}" type="presParOf" srcId="{654BF6C6-239B-410E-BD35-7F7B6E4E46AA}" destId="{61DC5249-9D1B-4E9A-A4A4-06611A8E8F05}" srcOrd="0" destOrd="0" presId="urn:microsoft.com/office/officeart/2008/layout/HexagonCluster#2"/>
    <dgm:cxn modelId="{D32AF264-76C9-4E86-BDAE-1F0D4EEFD748}" type="presParOf" srcId="{E6B3DAC9-1E00-4E29-9730-E4ED75F5E7AD}" destId="{284C136E-05AE-4EB9-8F64-BAC0CC92EC72}" srcOrd="8" destOrd="0" presId="urn:microsoft.com/office/officeart/2008/layout/HexagonCluster#2"/>
    <dgm:cxn modelId="{80CBCDA5-2951-470E-B083-5DB516369A38}" type="presParOf" srcId="{284C136E-05AE-4EB9-8F64-BAC0CC92EC72}" destId="{D4E55C3E-DA64-4FED-B544-C725E7777C2C}" srcOrd="0" destOrd="0" presId="urn:microsoft.com/office/officeart/2008/layout/HexagonCluster#2"/>
    <dgm:cxn modelId="{51FCBE8C-20B8-48F1-898C-BD2F70EEB54E}" type="presParOf" srcId="{E6B3DAC9-1E00-4E29-9730-E4ED75F5E7AD}" destId="{E05BC992-8F5A-411D-966C-EDE58D520A08}" srcOrd="9" destOrd="0" presId="urn:microsoft.com/office/officeart/2008/layout/HexagonCluster#2"/>
    <dgm:cxn modelId="{017245EC-FE8A-4AC4-ABD5-627697F22DCA}" type="presParOf" srcId="{E05BC992-8F5A-411D-966C-EDE58D520A08}" destId="{82F0CFBC-11F9-4068-A384-45941CFD7D11}" srcOrd="0" destOrd="0" presId="urn:microsoft.com/office/officeart/2008/layout/HexagonCluster#2"/>
    <dgm:cxn modelId="{4FAC2482-3545-4460-ACA1-447B4AD49A41}" type="presParOf" srcId="{E6B3DAC9-1E00-4E29-9730-E4ED75F5E7AD}" destId="{3D7FD453-A70C-449F-AD60-2A138ABD9BCD}" srcOrd="10" destOrd="0" presId="urn:microsoft.com/office/officeart/2008/layout/HexagonCluster#2"/>
    <dgm:cxn modelId="{9B172F5E-0D63-4CF6-986E-290A69891D58}" type="presParOf" srcId="{3D7FD453-A70C-449F-AD60-2A138ABD9BCD}" destId="{44528502-DA5D-402C-A1CB-2E5CBECD4FBB}" srcOrd="0" destOrd="0" presId="urn:microsoft.com/office/officeart/2008/layout/HexagonCluster#2"/>
    <dgm:cxn modelId="{2F1BC02D-EF58-40A2-816E-0DCBC0304733}" type="presParOf" srcId="{E6B3DAC9-1E00-4E29-9730-E4ED75F5E7AD}" destId="{51E24A65-63A3-4DE8-920D-1F94DEA6C7BC}" srcOrd="11" destOrd="0" presId="urn:microsoft.com/office/officeart/2008/layout/HexagonCluster#2"/>
    <dgm:cxn modelId="{3E038A0B-196D-49B1-AF5E-24C27A226005}" type="presParOf" srcId="{51E24A65-63A3-4DE8-920D-1F94DEA6C7BC}" destId="{7DF9A753-D2AC-46FE-8745-C55799C1B143}" srcOrd="0" destOrd="0" presId="urn:microsoft.com/office/officeart/2008/layout/HexagonCluster#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B15BAD-3DA1-4321-B57B-C01D254B7763}">
      <dsp:nvSpPr>
        <dsp:cNvPr id="0" name=""/>
        <dsp:cNvSpPr/>
      </dsp:nvSpPr>
      <dsp:spPr>
        <a:xfrm>
          <a:off x="1183011" y="2030937"/>
          <a:ext cx="1450320" cy="1250636"/>
        </a:xfrm>
        <a:prstGeom prst="hexagon">
          <a:avLst>
            <a:gd name="adj" fmla="val 28890"/>
            <a:gd name="vf" fmla="val 11547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tr-TR" sz="1200" kern="1200" dirty="0" err="1">
              <a:solidFill>
                <a:srgbClr val="404040"/>
              </a:solidFill>
            </a:rPr>
            <a:t>Persistan</a:t>
          </a:r>
          <a:r>
            <a:rPr lang="tr-TR" sz="1200" kern="1200" dirty="0">
              <a:solidFill>
                <a:srgbClr val="404040"/>
              </a:solidFill>
            </a:rPr>
            <a:t> AF  de de sadece</a:t>
          </a:r>
          <a:r>
            <a:rPr lang="en-US" sz="1200" kern="1200" dirty="0">
              <a:solidFill>
                <a:srgbClr val="404040"/>
              </a:solidFill>
            </a:rPr>
            <a:t> PV </a:t>
          </a:r>
          <a:r>
            <a:rPr lang="tr-TR" sz="1200" kern="1200" dirty="0">
              <a:solidFill>
                <a:srgbClr val="404040"/>
              </a:solidFill>
            </a:rPr>
            <a:t>izolasyonu AF </a:t>
          </a:r>
          <a:r>
            <a:rPr lang="tr-TR" sz="1200" kern="1200" dirty="0" err="1">
              <a:solidFill>
                <a:srgbClr val="404040"/>
              </a:solidFill>
            </a:rPr>
            <a:t>ablasyonunun</a:t>
          </a:r>
          <a:r>
            <a:rPr lang="tr-TR" sz="1200" kern="1200" dirty="0">
              <a:solidFill>
                <a:srgbClr val="404040"/>
              </a:solidFill>
            </a:rPr>
            <a:t> ilk adımı olarak görülür</a:t>
          </a:r>
          <a:endParaRPr lang="en-US" sz="1200" b="1" kern="1200" dirty="0">
            <a:solidFill>
              <a:srgbClr val="404040"/>
            </a:solidFill>
          </a:endParaRPr>
        </a:p>
      </dsp:txBody>
      <dsp:txXfrm>
        <a:off x="1424307" y="2239011"/>
        <a:ext cx="967728" cy="834488"/>
      </dsp:txXfrm>
    </dsp:sp>
    <dsp:sp modelId="{584C5D24-5D81-4037-A746-F35CBCF226AB}">
      <dsp:nvSpPr>
        <dsp:cNvPr id="0" name=""/>
        <dsp:cNvSpPr/>
      </dsp:nvSpPr>
      <dsp:spPr>
        <a:xfrm>
          <a:off x="1215804" y="2581400"/>
          <a:ext cx="173899" cy="150037"/>
        </a:xfrm>
        <a:prstGeom prst="hexagon">
          <a:avLst>
            <a:gd name="adj" fmla="val 2889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1708757-DE70-4B37-9EB6-DEC398CBBEAC}">
      <dsp:nvSpPr>
        <dsp:cNvPr id="0" name=""/>
        <dsp:cNvSpPr/>
      </dsp:nvSpPr>
      <dsp:spPr>
        <a:xfrm>
          <a:off x="0" y="1387379"/>
          <a:ext cx="1486590" cy="1281690"/>
        </a:xfrm>
        <a:prstGeom prst="hexagon">
          <a:avLst>
            <a:gd name="adj" fmla="val 28890"/>
            <a:gd name="vf" fmla="val 115470"/>
          </a:avLst>
        </a:prstGeom>
        <a:blipFill dpi="0" rotWithShape="0">
          <a:blip xmlns:r="http://schemas.openxmlformats.org/officeDocument/2006/relationships" r:embed="rId1"/>
          <a:srcRect/>
          <a:stretch>
            <a:fillRect t="-5000" b="-5000"/>
          </a:stretch>
        </a:blip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AA19FC18-8315-40F8-BEE8-AAAA9EF02972}">
      <dsp:nvSpPr>
        <dsp:cNvPr id="0" name=""/>
        <dsp:cNvSpPr/>
      </dsp:nvSpPr>
      <dsp:spPr>
        <a:xfrm>
          <a:off x="959427" y="2443131"/>
          <a:ext cx="173899" cy="150037"/>
        </a:xfrm>
        <a:prstGeom prst="hexagon">
          <a:avLst>
            <a:gd name="adj" fmla="val 2889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55B92B7-E9DB-43E7-8405-BF7FEE3EE02C}">
      <dsp:nvSpPr>
        <dsp:cNvPr id="0" name=""/>
        <dsp:cNvSpPr/>
      </dsp:nvSpPr>
      <dsp:spPr>
        <a:xfrm>
          <a:off x="2326174" y="1387379"/>
          <a:ext cx="1486590" cy="1281690"/>
        </a:xfrm>
        <a:prstGeom prst="hexagon">
          <a:avLst>
            <a:gd name="adj" fmla="val 28890"/>
            <a:gd name="vf" fmla="val 11547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tr-TR" sz="1400" b="1" kern="1200" dirty="0">
              <a:solidFill>
                <a:srgbClr val="404040"/>
              </a:solidFill>
            </a:rPr>
            <a:t>PV İzolasyonu</a:t>
          </a:r>
          <a:endParaRPr lang="en-US" sz="1400" b="1" kern="1200" dirty="0">
            <a:solidFill>
              <a:srgbClr val="404040"/>
            </a:solidFill>
          </a:endParaRPr>
        </a:p>
      </dsp:txBody>
      <dsp:txXfrm>
        <a:off x="2573483" y="1600601"/>
        <a:ext cx="991972" cy="855246"/>
      </dsp:txXfrm>
    </dsp:sp>
    <dsp:sp modelId="{103DF2B9-C962-4A4C-BA7C-DD120D10DD0B}">
      <dsp:nvSpPr>
        <dsp:cNvPr id="0" name=""/>
        <dsp:cNvSpPr/>
      </dsp:nvSpPr>
      <dsp:spPr>
        <a:xfrm>
          <a:off x="3294149" y="2443131"/>
          <a:ext cx="173899" cy="150037"/>
        </a:xfrm>
        <a:prstGeom prst="hexagon">
          <a:avLst>
            <a:gd name="adj" fmla="val 2889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4B3A077-E145-4C30-A9F6-F29FC997785C}">
      <dsp:nvSpPr>
        <dsp:cNvPr id="0" name=""/>
        <dsp:cNvSpPr/>
      </dsp:nvSpPr>
      <dsp:spPr>
        <a:xfrm>
          <a:off x="3518230" y="2030937"/>
          <a:ext cx="1450320" cy="1250636"/>
        </a:xfrm>
        <a:prstGeom prst="hexagon">
          <a:avLst>
            <a:gd name="adj" fmla="val 28890"/>
            <a:gd name="vf" fmla="val 115470"/>
          </a:avLst>
        </a:prstGeom>
        <a:blipFill dpi="0" rotWithShape="0">
          <a:blip xmlns:r="http://schemas.openxmlformats.org/officeDocument/2006/relationships" r:embed="rId2"/>
          <a:srcRect/>
          <a:stretch>
            <a:fillRect t="-5000" b="-5000"/>
          </a:stretch>
        </a:blip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61DC5249-9D1B-4E9A-A4A4-06611A8E8F05}">
      <dsp:nvSpPr>
        <dsp:cNvPr id="0" name=""/>
        <dsp:cNvSpPr/>
      </dsp:nvSpPr>
      <dsp:spPr>
        <a:xfrm>
          <a:off x="3550526" y="2581400"/>
          <a:ext cx="173899" cy="150037"/>
        </a:xfrm>
        <a:prstGeom prst="hexagon">
          <a:avLst>
            <a:gd name="adj" fmla="val 2889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4E55C3E-DA64-4FED-B544-C725E7777C2C}">
      <dsp:nvSpPr>
        <dsp:cNvPr id="0" name=""/>
        <dsp:cNvSpPr/>
      </dsp:nvSpPr>
      <dsp:spPr>
        <a:xfrm>
          <a:off x="1129857" y="656294"/>
          <a:ext cx="1556628" cy="1333903"/>
        </a:xfrm>
        <a:prstGeom prst="hexagon">
          <a:avLst>
            <a:gd name="adj" fmla="val 28890"/>
            <a:gd name="vf" fmla="val 11547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404040"/>
              </a:solidFill>
            </a:rPr>
            <a:t>PV </a:t>
          </a:r>
          <a:r>
            <a:rPr lang="tr-TR" sz="1400" kern="1200" dirty="0">
              <a:solidFill>
                <a:srgbClr val="404040"/>
              </a:solidFill>
            </a:rPr>
            <a:t>izolasyonu </a:t>
          </a:r>
          <a:r>
            <a:rPr lang="en-US" sz="1400" kern="1200" dirty="0">
              <a:solidFill>
                <a:srgbClr val="404040"/>
              </a:solidFill>
            </a:rPr>
            <a:t> AF </a:t>
          </a:r>
          <a:r>
            <a:rPr lang="en-US" sz="1400" kern="1200" dirty="0" err="1">
              <a:solidFill>
                <a:srgbClr val="404040"/>
              </a:solidFill>
            </a:rPr>
            <a:t>abla</a:t>
          </a:r>
          <a:r>
            <a:rPr lang="tr-TR" sz="1400" kern="1200" dirty="0">
              <a:solidFill>
                <a:srgbClr val="404040"/>
              </a:solidFill>
            </a:rPr>
            <a:t>syonunun köşetaşıdır</a:t>
          </a:r>
          <a:r>
            <a:rPr lang="en-US" sz="1400" kern="1200" dirty="0">
              <a:solidFill>
                <a:srgbClr val="404040"/>
              </a:solidFill>
            </a:rPr>
            <a:t>.</a:t>
          </a:r>
          <a:endParaRPr lang="en-US" sz="1400" b="1" kern="1200" dirty="0">
            <a:solidFill>
              <a:srgbClr val="404040"/>
            </a:solidFill>
          </a:endParaRPr>
        </a:p>
      </dsp:txBody>
      <dsp:txXfrm>
        <a:off x="1388031" y="877528"/>
        <a:ext cx="1040280" cy="891435"/>
      </dsp:txXfrm>
    </dsp:sp>
    <dsp:sp modelId="{82F0CFBC-11F9-4068-A384-45941CFD7D11}">
      <dsp:nvSpPr>
        <dsp:cNvPr id="0" name=""/>
        <dsp:cNvSpPr/>
      </dsp:nvSpPr>
      <dsp:spPr>
        <a:xfrm>
          <a:off x="2128030" y="731596"/>
          <a:ext cx="173899" cy="150037"/>
        </a:xfrm>
        <a:prstGeom prst="hexagon">
          <a:avLst>
            <a:gd name="adj" fmla="val 2889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4528502-DA5D-402C-A1CB-2E5CBECD4FBB}">
      <dsp:nvSpPr>
        <dsp:cNvPr id="0" name=""/>
        <dsp:cNvSpPr/>
      </dsp:nvSpPr>
      <dsp:spPr>
        <a:xfrm>
          <a:off x="2334722" y="12790"/>
          <a:ext cx="1486590" cy="1281690"/>
        </a:xfrm>
        <a:prstGeom prst="hexagon">
          <a:avLst>
            <a:gd name="adj" fmla="val 28890"/>
            <a:gd name="vf" fmla="val 115470"/>
          </a:avLst>
        </a:prstGeom>
        <a:blipFill dpi="0" rotWithShape="0">
          <a:blip xmlns:r="http://schemas.openxmlformats.org/officeDocument/2006/relationships" r:embed="rId3"/>
          <a:srcRect/>
          <a:stretch>
            <a:fillRect t="-5000" b="-5000"/>
          </a:stretch>
        </a:blip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7DF9A753-D2AC-46FE-8745-C55799C1B143}">
      <dsp:nvSpPr>
        <dsp:cNvPr id="0" name=""/>
        <dsp:cNvSpPr/>
      </dsp:nvSpPr>
      <dsp:spPr>
        <a:xfrm>
          <a:off x="2399810" y="563907"/>
          <a:ext cx="173899" cy="150037"/>
        </a:xfrm>
        <a:prstGeom prst="hexagon">
          <a:avLst>
            <a:gd name="adj" fmla="val 2889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2">
  <dgm:title val=""/>
  <dgm:desc val=""/>
  <dgm:catLst>
    <dgm:cat type="picture" pri="24000"/>
    <dgm:cat type="relationship" pri="500"/>
    <dgm:cat type="pictureconvert" pri="24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656"/>
        </dgm:alg>
        <dgm:constrLst>
          <dgm:constr type="primFontSz" for="des" ptType="node" op="equ" val="65"/>
          <dgm:constr type="l" for="ch" forName="text_1" refType="w" fact="0.4493"/>
          <dgm:constr type="t" for="ch" forName="text_1" refType="h" fact="0.3516"/>
          <dgm:constr type="w" for="ch" forName="text_1" refType="w" fact="0.5507"/>
          <dgm:constr type="h" for="ch" forName="text_1" refType="h" fact="0.6484"/>
          <dgm:constr type="l" for="ch" forName="text_accent_1" refType="w" fact="0.4616"/>
          <dgm:constr type="t" for="ch" forName="text_accent_1" refType="h" fact="0.6369"/>
          <dgm:constr type="w" for="ch" forName="text_accent_1" refType="w" fact="0.066"/>
          <dgm:constr type="h" for="ch" forName="text_accent_1" refType="h" fact="0.0777"/>
          <dgm:constr type="l" for="ch" forName="image_1" refType="w" fact="0"/>
          <dgm:constr type="t" for="ch" forName="image_1" refType="h" fact="0"/>
          <dgm:constr type="w" for="ch" forName="image_1" refType="w" fact="0.5644"/>
          <dgm:constr type="h" for="ch" forName="image_1" refType="h" fact="0.6645"/>
          <dgm:constr type="l" for="ch" forName="image_accent_1" refType="w" fact="0.3643"/>
          <dgm:constr type="t" for="ch" forName="image_accent_1" refType="h" fact="0.5653"/>
          <dgm:constr type="w" for="ch" forName="image_accent_1" refType="w" fact="0.066"/>
          <dgm:constr type="h" for="ch" forName="image_accent_1" refType="h" fact="0.0777"/>
        </dgm:constrLst>
      </dgm:if>
      <dgm:if name="Name3" axis="ch" ptType="node" func="cnt" op="equ" val="2">
        <dgm:alg type="composite">
          <dgm:param type="ar" val="2.5781"/>
        </dgm:alg>
        <dgm:constrLst>
          <dgm:constr type="primFontSz" for="des" ptType="node" op="equ" val="65"/>
          <dgm:constr type="l" for="ch" forName="text_1" refType="w" fact="0.238"/>
          <dgm:constr type="t" for="ch" forName="text_1" refType="h" fact="0.3516"/>
          <dgm:constr type="w" for="ch" forName="text_1" refType="w" fact="0.2917"/>
          <dgm:constr type="h" for="ch" forName="text_1" refType="h" fact="0.6484"/>
          <dgm:constr type="l" for="ch" forName="text_accent_1" refType="w" fact="0.2445"/>
          <dgm:constr type="t" for="ch" forName="text_accent_1" refType="h" fact="0.6369"/>
          <dgm:constr type="w" for="ch" forName="text_accent_1" refType="w" fact="0.0349"/>
          <dgm:constr type="h" for="ch" forName="text_accent_1" refType="h" fact="0.0777"/>
          <dgm:constr type="l" for="ch" forName="image_1" refType="w" fact="0"/>
          <dgm:constr type="t" for="ch" forName="image_1" refType="h" fact="0"/>
          <dgm:constr type="w" for="ch" forName="image_1" refType="w" fact="0.2989"/>
          <dgm:constr type="h" for="ch" forName="image_1" refType="h" fact="0.6645"/>
          <dgm:constr type="l" for="ch" forName="image_accent_1" refType="w" fact="0.193"/>
          <dgm:constr type="t" for="ch" forName="image_accent_1" refType="h" fact="0.5653"/>
          <dgm:constr type="w" for="ch" forName="image_accent_1" refType="w" fact="0.0349"/>
          <dgm:constr type="h" for="ch" forName="image_accent_1" refType="h" fact="0.0777"/>
          <dgm:constr type="l" for="ch" forName="image_2" refType="w" fact="0.7083"/>
          <dgm:constr type="t" for="ch" forName="image_2" refType="h" fact="0.3516"/>
          <dgm:constr type="w" for="ch" forName="image_2" refType="w" fact="0.2917"/>
          <dgm:constr type="h" for="ch" forName="image_2" refType="h" fact="0.6484"/>
          <dgm:constr type="l" for="ch" forName="image_accent_2" refType="w" fact="0.7148"/>
          <dgm:constr type="t" for="ch" forName="image_accent_2" refType="h" fact="0.6369"/>
          <dgm:constr type="w" for="ch" forName="image_accent_2" refType="w" fact="0.0349"/>
          <dgm:constr type="h" for="ch" forName="image_accent_2" refType="h" fact="0.0777"/>
          <dgm:constr type="l" for="ch" forName="text_2" refType="w" fact="0.4703"/>
          <dgm:constr type="t" for="ch" forName="text_2" refType="h" fact="0"/>
          <dgm:constr type="w" for="ch" forName="text_2" refType="w" fact="0.2989"/>
          <dgm:constr type="h" for="ch" forName="text_2" refType="h" fact="0.6645"/>
          <dgm:constr type="l" for="ch" forName="text_accent_2" refType="w" fact="0.6633"/>
          <dgm:constr type="t" for="ch" forName="text_accent_2" refType="h" fact="0.5653"/>
          <dgm:constr type="w" for="ch" forName="text_accent_2" refType="w" fact="0.0349"/>
          <dgm:constr type="h" for="ch" forName="text_accent_2" refType="h" fact="0.0777"/>
        </dgm:constrLst>
      </dgm:if>
      <dgm:if name="Name4" axis="ch" ptType="node" func="cnt" op="equ" val="3">
        <dgm:alg type="composite">
          <dgm:param type="ar" val="1.52"/>
        </dgm:alg>
        <dgm:constrLst>
          <dgm:constr type="primFontSz" for="des" ptType="node" op="equ" val="65"/>
          <dgm:constr type="l" for="ch" forName="text_1" refType="w" fact="0.2381"/>
          <dgm:constr type="t" for="ch" forName="text_1" refType="h" fact="0.6174"/>
          <dgm:constr type="w" for="ch" forName="text_1" refType="w" fact="0.2919"/>
          <dgm:constr type="h" for="ch" forName="text_1" refType="h" fact="0.3826"/>
          <dgm:constr type="l" for="ch" forName="text_accent_1" refType="w" fact="0.2447"/>
          <dgm:constr type="t" for="ch" forName="text_accent_1" refType="h" fact="0.7858"/>
          <dgm:constr type="w" for="ch" forName="text_accent_1" refType="w" fact="0.035"/>
          <dgm:constr type="h" for="ch" forName="text_accent_1" refType="h" fact="0.0459"/>
          <dgm:constr type="l" for="ch" forName="image_1" refType="w" fact="0"/>
          <dgm:constr type="t" for="ch" forName="image_1" refType="h" fact="0.41"/>
          <dgm:constr type="w" for="ch" forName="image_1" refType="w" fact="0.2992"/>
          <dgm:constr type="h" for="ch" forName="image_1" refType="h" fact="0.3921"/>
          <dgm:constr type="l" for="ch" forName="image_accent_1" refType="w" fact="0.1931"/>
          <dgm:constr type="t" for="ch" forName="image_accent_1" refType="h" fact="0.7435"/>
          <dgm:constr type="w" for="ch" forName="image_accent_1" refType="w" fact="0.035"/>
          <dgm:constr type="h" for="ch" forName="image_accent_1" refType="h" fact="0.0459"/>
          <dgm:constr type="l" for="ch" forName="image_2" refType="w" fact="0.7081"/>
          <dgm:constr type="t" for="ch" forName="image_2" refType="h" fact="0.6174"/>
          <dgm:constr type="w" for="ch" forName="image_2" refType="w" fact="0.2919"/>
          <dgm:constr type="h" for="ch" forName="image_2" refType="h" fact="0.3826"/>
          <dgm:constr type="l" for="ch" forName="image_accent_2" refType="w" fact="0.7146"/>
          <dgm:constr type="t" for="ch" forName="image_accent_2" refType="h" fact="0.7858"/>
          <dgm:constr type="w" for="ch" forName="image_accent_2" refType="w" fact="0.035"/>
          <dgm:constr type="h" for="ch" forName="image_accent_2" refType="h" fact="0.0459"/>
          <dgm:constr type="l" for="ch" forName="text_2" refType="w" fact="0.4699"/>
          <dgm:constr type="t" for="ch" forName="text_2" refType="h" fact="0.41"/>
          <dgm:constr type="w" for="ch" forName="text_2" refType="w" fact="0.2992"/>
          <dgm:constr type="h" for="ch" forName="text_2" refType="h" fact="0.3921"/>
          <dgm:constr type="l" for="ch" forName="text_accent_2" refType="w" fact="0.663"/>
          <dgm:constr type="t" for="ch" forName="text_accent_2" refType="h" fact="0.7435"/>
          <dgm:constr type="w" for="ch" forName="text_accent_2" refType="w" fact="0.035"/>
          <dgm:constr type="h" for="ch" forName="text_accent_2" refType="h" fact="0.0459"/>
          <dgm:constr type="l" for="ch" forName="text_3" refType="w" fact="0.2381"/>
          <dgm:constr type="t" for="ch" forName="text_3" refType="h" fact="0.2096"/>
          <dgm:constr type="w" for="ch" forName="text_3" refType="w" fact="0.2919"/>
          <dgm:constr type="h" for="ch" forName="text_3" refType="h" fact="0.3826"/>
          <dgm:constr type="l" for="ch" forName="text_accent_3" refType="w" fact="0.4283"/>
          <dgm:constr type="t" for="ch" forName="text_accent_3" refType="h" fact="0.2199"/>
          <dgm:constr type="w" for="ch" forName="text_accent_3" refType="w" fact="0.035"/>
          <dgm:constr type="h" for="ch" forName="text_accent_3" refType="h" fact="0.0459"/>
          <dgm:constr type="l" for="ch" forName="image_3" refType="w" fact="0.4699"/>
          <dgm:constr type="t" for="ch" forName="image_3" refType="h" fact="0"/>
          <dgm:constr type="w" for="ch" forName="image_3" refType="w" fact="0.2992"/>
          <dgm:constr type="h" for="ch" forName="image_3" refType="h" fact="0.3921"/>
          <dgm:constr type="l" for="ch" forName="image_accent_3" refType="w" fact="0.483"/>
          <dgm:constr type="t" for="ch" forName="image_accent_3" refType="h" fact="0.1686"/>
          <dgm:constr type="w" for="ch" forName="image_accent_3" refType="w" fact="0.035"/>
          <dgm:constr type="h" for="ch" forName="image_accent_3" refType="h" fact="0.0459"/>
        </dgm:constrLst>
      </dgm:if>
      <dgm:if name="Name5" axis="ch" ptType="node" func="cnt" op="equ" val="4">
        <dgm:alg type="composite">
          <dgm:param type="ar" val="1.8757"/>
        </dgm:alg>
        <dgm:constrLst>
          <dgm:constr type="primFontSz" for="des" ptType="node" op="equ" val="65"/>
          <dgm:constr type="l" for="ch" forName="text_1" refType="w" fact="0.1933"/>
          <dgm:constr type="t" for="ch" forName="text_1" refType="h" fact="0.6169"/>
          <dgm:constr type="w" for="ch" forName="text_1" refType="w" fact="0.2369"/>
          <dgm:constr type="h" for="ch" forName="text_1" refType="h" fact="0.3831"/>
          <dgm:constr type="l" for="ch" forName="text_accent_1" refType="w" fact="0.1986"/>
          <dgm:constr type="t" for="ch" forName="text_accent_1" refType="h" fact="0.7855"/>
          <dgm:constr type="w" for="ch" forName="text_accent_1" refType="w" fact="0.0284"/>
          <dgm:constr type="h" for="ch" forName="text_accent_1" refType="h" fact="0.0459"/>
          <dgm:constr type="l" for="ch" forName="image_1" refType="w" fact="0"/>
          <dgm:constr type="t" for="ch" forName="image_1" refType="h" fact="0.4091"/>
          <dgm:constr type="w" for="ch" forName="image_1" refType="w" fact="0.2428"/>
          <dgm:constr type="h" for="ch" forName="image_1" refType="h" fact="0.3926"/>
          <dgm:constr type="l" for="ch" forName="image_accent_1" refType="w" fact="0.1567"/>
          <dgm:constr type="t" for="ch" forName="image_accent_1" refType="h" fact="0.7431"/>
          <dgm:constr type="w" for="ch" forName="image_accent_1" refType="w" fact="0.0284"/>
          <dgm:constr type="h" for="ch" forName="image_accent_1" refType="h" fact="0.0459"/>
          <dgm:constr type="l" for="ch" forName="image_2" refType="w" fact="0.5733"/>
          <dgm:constr type="t" for="ch" forName="image_2" refType="h" fact="0.614"/>
          <dgm:constr type="w" for="ch" forName="image_2" refType="w" fact="0.2369"/>
          <dgm:constr type="h" for="ch" forName="image_2" refType="h" fact="0.3831"/>
          <dgm:constr type="l" for="ch" forName="image_accent_2" refType="w" fact="0.5786"/>
          <dgm:constr type="t" for="ch" forName="image_accent_2" refType="h" fact="0.7826"/>
          <dgm:constr type="w" for="ch" forName="image_accent_2" refType="w" fact="0.0284"/>
          <dgm:constr type="h" for="ch" forName="image_accent_2" refType="h" fact="0.0459"/>
          <dgm:constr type="l" for="ch" forName="text_2" refType="w" fact="0.3801"/>
          <dgm:constr type="t" for="ch" forName="text_2" refType="h" fact="0.4091"/>
          <dgm:constr type="w" for="ch" forName="text_2" refType="w" fact="0.2428"/>
          <dgm:constr type="h" for="ch" forName="text_2" refType="h" fact="0.3926"/>
          <dgm:constr type="l" for="ch" forName="text_accent_2" refType="w" fact="0.5368"/>
          <dgm:constr type="t" for="ch" forName="text_accent_2" refType="h" fact="0.7431"/>
          <dgm:constr type="w" for="ch" forName="text_accent_2" refType="w" fact="0.0284"/>
          <dgm:constr type="h" for="ch" forName="text_accent_2" refType="h" fact="0.0459"/>
          <dgm:constr type="l" for="ch" forName="text_3" refType="w" fact="0.1932"/>
          <dgm:constr type="t" for="ch" forName="text_3" refType="h" fact="0.2106"/>
          <dgm:constr type="w" for="ch" forName="text_3" refType="w" fact="0.2369"/>
          <dgm:constr type="h" for="ch" forName="text_3" refType="h" fact="0.3831"/>
          <dgm:constr type="l" for="ch" forName="text_accent_3" refType="w" fact="0.3471"/>
          <dgm:constr type="t" for="ch" forName="text_accent_3" refType="h" fact="0.221"/>
          <dgm:constr type="w" for="ch" forName="text_accent_3" refType="w" fact="0.0284"/>
          <dgm:constr type="h" for="ch" forName="text_accent_3" refType="h" fact="0.0459"/>
          <dgm:constr type="l" for="ch" forName="image_3" refType="w" fact="0.3801"/>
          <dgm:constr type="t" for="ch" forName="image_3" refType="h" fact="0"/>
          <dgm:constr type="w" for="ch" forName="image_3" refType="w" fact="0.2428"/>
          <dgm:constr type="h" for="ch" forName="image_3" refType="h" fact="0.3926"/>
          <dgm:constr type="l" for="ch" forName="image_accent_3" refType="w" fact="0.3901"/>
          <dgm:constr type="t" for="ch" forName="image_accent_3" refType="h" fact="0.1689"/>
          <dgm:constr type="w" for="ch" forName="image_accent_3" refType="w" fact="0.0284"/>
          <dgm:constr type="h" for="ch" forName="image_accent_3" refType="h" fact="0.0459"/>
          <dgm:constr type="l" for="ch" forName="text_4" refType="w" fact="0.573"/>
          <dgm:constr type="t" for="ch" forName="text_4" refType="h" fact="0.209"/>
          <dgm:constr type="w" for="ch" forName="text_4" refType="w" fact="0.2369"/>
          <dgm:constr type="h" for="ch" forName="text_4" refType="h" fact="0.3831"/>
          <dgm:constr type="l" for="ch" forName="text_accent_4" refType="w" fact="0.7768"/>
          <dgm:constr type="t" for="ch" forName="text_accent_4" refType="h" fact="0.3756"/>
          <dgm:constr type="w" for="ch" forName="text_accent_4" refType="w" fact="0.0284"/>
          <dgm:constr type="h" for="ch" forName="text_accent_4" refType="h" fact="0.0459"/>
          <dgm:constr type="l" for="ch" forName="image_4" refType="w" fact="0.7631"/>
          <dgm:constr type="t" for="ch" forName="image_4" refType="h" fact="0.4092"/>
          <dgm:constr type="w" for="ch" forName="image_4" refType="w" fact="0.2369"/>
          <dgm:constr type="h" for="ch" forName="image_4" refType="h" fact="0.3831"/>
          <dgm:constr type="l" for="ch" forName="image_accent_4" refType="w" fact="0.8173"/>
          <dgm:constr type="t" for="ch" forName="image_accent_4" refType="h" fact="0.4168"/>
          <dgm:constr type="w" for="ch" forName="image_accent_4" refType="w" fact="0.0284"/>
          <dgm:constr type="h" for="ch" forName="image_accent_4" refType="h" fact="0.0459"/>
        </dgm:constrLst>
      </dgm:if>
      <dgm:if name="Name6" axis="ch" ptType="node" func="cnt" op="equ" val="5">
        <dgm:alg type="composite">
          <dgm:param type="ar" val="2.2317"/>
        </dgm:alg>
        <dgm:constrLst>
          <dgm:constr type="primFontSz" for="des" ptType="node" op="equ" val="65"/>
          <dgm:constr type="l" for="ch" forName="text_1" refType="w" fact="0.1624"/>
          <dgm:constr type="t" for="ch" forName="text_1" refType="h" fact="0.6169"/>
          <dgm:constr type="w" for="ch" forName="text_1" refType="w" fact="0.1991"/>
          <dgm:constr type="h" for="ch" forName="text_1" refType="h" fact="0.3831"/>
          <dgm:constr type="l" for="ch" forName="text_accent_1" refType="w" fact="0.1669"/>
          <dgm:constr type="t" for="ch" forName="text_accent_1" refType="h" fact="0.7855"/>
          <dgm:constr type="w" for="ch" forName="text_accent_1" refType="w" fact="0.0238"/>
          <dgm:constr type="h" for="ch" forName="text_accent_1" refType="h" fact="0.0459"/>
          <dgm:constr type="l" for="ch" forName="image_1" refType="w" fact="0"/>
          <dgm:constr type="t" for="ch" forName="image_1" refType="h" fact="0.4091"/>
          <dgm:constr type="w" for="ch" forName="image_1" refType="w" fact="0.204"/>
          <dgm:constr type="h" for="ch" forName="image_1" refType="h" fact="0.3926"/>
          <dgm:constr type="l" for="ch" forName="image_accent_1" refType="w" fact="0.1317"/>
          <dgm:constr type="t" for="ch" forName="image_accent_1" refType="h" fact="0.7431"/>
          <dgm:constr type="w" for="ch" forName="image_accent_1" refType="w" fact="0.0238"/>
          <dgm:constr type="h" for="ch" forName="image_accent_1" refType="h" fact="0.0459"/>
          <dgm:constr type="l" for="ch" forName="image_2" refType="w" fact="0.4819"/>
          <dgm:constr type="t" for="ch" forName="image_2" refType="h" fact="0.6169"/>
          <dgm:constr type="w" for="ch" forName="image_2" refType="w" fact="0.1991"/>
          <dgm:constr type="h" for="ch" forName="image_2" refType="h" fact="0.3831"/>
          <dgm:constr type="l" for="ch" forName="image_accent_2" refType="w" fact="0.4863"/>
          <dgm:constr type="t" for="ch" forName="image_accent_2" refType="h" fact="0.7855"/>
          <dgm:constr type="w" for="ch" forName="image_accent_2" refType="w" fact="0.0238"/>
          <dgm:constr type="h" for="ch" forName="image_accent_2" refType="h" fact="0.0459"/>
          <dgm:constr type="l" for="ch" forName="text_2" refType="w" fact="0.3195"/>
          <dgm:constr type="t" for="ch" forName="text_2" refType="h" fact="0.4091"/>
          <dgm:constr type="w" for="ch" forName="text_2" refType="w" fact="0.204"/>
          <dgm:constr type="h" for="ch" forName="text_2" refType="h" fact="0.3926"/>
          <dgm:constr type="l" for="ch" forName="text_accent_2" refType="w" fact="0.4512"/>
          <dgm:constr type="t" for="ch" forName="text_accent_2" refType="h" fact="0.7431"/>
          <dgm:constr type="w" for="ch" forName="text_accent_2" refType="w" fact="0.0238"/>
          <dgm:constr type="h" for="ch" forName="text_accent_2" refType="h" fact="0.0459"/>
          <dgm:constr type="l" for="ch" forName="text_3" refType="w" fact="0.1624"/>
          <dgm:constr type="t" for="ch" forName="text_3" refType="h" fact="0.212"/>
          <dgm:constr type="w" for="ch" forName="text_3" refType="w" fact="0.1991"/>
          <dgm:constr type="h" for="ch" forName="text_3" refType="h" fact="0.3831"/>
          <dgm:constr type="l" for="ch" forName="text_accent_3" refType="w" fact="0.2917"/>
          <dgm:constr type="t" for="ch" forName="text_accent_3" refType="h" fact="0.2224"/>
          <dgm:constr type="w" for="ch" forName="text_accent_3" refType="w" fact="0.0238"/>
          <dgm:constr type="h" for="ch" forName="text_accent_3" refType="h" fact="0.0459"/>
          <dgm:constr type="l" for="ch" forName="image_3" refType="w" fact="0.3195"/>
          <dgm:constr type="t" for="ch" forName="image_3" refType="h" fact="0"/>
          <dgm:constr type="w" for="ch" forName="image_3" refType="w" fact="0.204"/>
          <dgm:constr type="h" for="ch" forName="image_3" refType="h" fact="0.3926"/>
          <dgm:constr type="l" for="ch" forName="image_accent_3" refType="w" fact="0.3279"/>
          <dgm:constr type="t" for="ch" forName="image_accent_3" refType="h" fact="0.1689"/>
          <dgm:constr type="w" for="ch" forName="image_accent_3" refType="w" fact="0.0238"/>
          <dgm:constr type="h" for="ch" forName="image_accent_3" refType="h" fact="0.0459"/>
          <dgm:constr type="l" for="ch" forName="text_4" refType="w" fact="0.4816"/>
          <dgm:constr type="t" for="ch" forName="text_4" refType="h" fact="0.209"/>
          <dgm:constr type="w" for="ch" forName="text_4" refType="w" fact="0.1991"/>
          <dgm:constr type="h" for="ch" forName="text_4" refType="h" fact="0.3831"/>
          <dgm:constr type="l" for="ch" forName="text_accent_4" refType="w" fact="0.6529"/>
          <dgm:constr type="t" for="ch" forName="text_accent_4" refType="h" fact="0.3756"/>
          <dgm:constr type="w" for="ch" forName="text_accent_4" refType="w" fact="0.0238"/>
          <dgm:constr type="h" for="ch" forName="text_accent_4" refType="h" fact="0.0459"/>
          <dgm:constr type="l" for="ch" forName="image_4" refType="w" fact="0.6414"/>
          <dgm:constr type="t" for="ch" forName="image_4" refType="h" fact="0.4121"/>
          <dgm:constr type="w" for="ch" forName="image_4" refType="w" fact="0.1991"/>
          <dgm:constr type="h" for="ch" forName="image_4" refType="h" fact="0.3831"/>
          <dgm:constr type="l" for="ch" forName="image_accent_4" refType="w" fact="0.687"/>
          <dgm:constr type="t" for="ch" forName="image_accent_4" refType="h" fact="0.4197"/>
          <dgm:constr type="w" for="ch" forName="image_accent_4" refType="w" fact="0.0238"/>
          <dgm:constr type="h" for="ch" forName="image_accent_4" refType="h" fact="0.0459"/>
          <dgm:constr type="l" for="ch" forName="text_5" refType="w" fact="0.6411"/>
          <dgm:constr type="t" for="ch" forName="text_5" refType="h" fact="0.0028"/>
          <dgm:constr type="w" for="ch" forName="text_5" refType="w" fact="0.1991"/>
          <dgm:constr type="h" for="ch" forName="text_5" refType="h" fact="0.3831"/>
          <dgm:constr type="l" for="ch" forName="text_accent_5" refType="w" fact="0.8124"/>
          <dgm:constr type="t" for="ch" forName="text_accent_5" refType="h" fact="0.1694"/>
          <dgm:constr type="w" for="ch" forName="text_accent_5" refType="w" fact="0.0238"/>
          <dgm:constr type="h" for="ch" forName="text_accent_5" refType="h" fact="0.0459"/>
          <dgm:constr type="l" for="ch" forName="image_5" refType="w" fact="0.8009"/>
          <dgm:constr type="t" for="ch" forName="image_5" refType="h" fact="0.2059"/>
          <dgm:constr type="w" for="ch" forName="image_5" refType="w" fact="0.1991"/>
          <dgm:constr type="h" for="ch" forName="image_5" refType="h" fact="0.3831"/>
          <dgm:constr type="l" for="ch" forName="image_accent_5" refType="w" fact="0.8465"/>
          <dgm:constr type="t" for="ch" forName="image_accent_5" refType="h" fact="0.2134"/>
          <dgm:constr type="w" for="ch" forName="image_accent_5" refType="w" fact="0.0238"/>
          <dgm:constr type="h" for="ch" forName="image_accent_5" refType="h" fact="0.0459"/>
        </dgm:constrLst>
      </dgm:if>
      <dgm:if name="Name7" axis="ch" ptType="node" func="cnt" op="equ" val="6">
        <dgm:alg type="composite">
          <dgm:param type="ar" val="1.8556"/>
        </dgm:alg>
        <dgm:constrLst>
          <dgm:constr type="primFontSz" for="des" ptType="node" op="equ" val="65"/>
          <dgm:constr type="l" for="ch" forName="text_1" refType="w" fact="0.1623"/>
          <dgm:constr type="t" for="ch" forName="text_1" refType="h" fact="0.5126"/>
          <dgm:constr type="w" for="ch" forName="text_1" refType="w" fact="0.199"/>
          <dgm:constr type="h" for="ch" forName="text_1" refType="h" fact="0.3184"/>
          <dgm:constr type="l" for="ch" forName="text_accent_1" refType="w" fact="0.1668"/>
          <dgm:constr type="t" for="ch" forName="text_accent_1" refType="h" fact="0.6527"/>
          <dgm:constr type="w" for="ch" forName="text_accent_1" refType="w" fact="0.0238"/>
          <dgm:constr type="h" for="ch" forName="text_accent_1" refType="h" fact="0.0382"/>
          <dgm:constr type="l" for="ch" forName="image_1" refType="w" fact="0"/>
          <dgm:constr type="t" for="ch" forName="image_1" refType="h" fact="0.34"/>
          <dgm:constr type="w" for="ch" forName="image_1" refType="w" fact="0.2039"/>
          <dgm:constr type="h" for="ch" forName="image_1" refType="h" fact="0.3263"/>
          <dgm:constr type="l" for="ch" forName="image_accent_1" refType="w" fact="0.1316"/>
          <dgm:constr type="t" for="ch" forName="image_accent_1" refType="h" fact="0.6175"/>
          <dgm:constr type="w" for="ch" forName="image_accent_1" refType="w" fact="0.0238"/>
          <dgm:constr type="h" for="ch" forName="image_accent_1" refType="h" fact="0.0382"/>
          <dgm:constr type="l" for="ch" forName="image_2" refType="w" fact="0.4816"/>
          <dgm:constr type="t" for="ch" forName="image_2" refType="h" fact="0.5126"/>
          <dgm:constr type="w" for="ch" forName="image_2" refType="w" fact="0.199"/>
          <dgm:constr type="h" for="ch" forName="image_2" refType="h" fact="0.3184"/>
          <dgm:constr type="l" for="ch" forName="image_accent_2" refType="w" fact="0.486"/>
          <dgm:constr type="t" for="ch" forName="image_accent_2" refType="h" fact="0.6527"/>
          <dgm:constr type="w" for="ch" forName="image_accent_2" refType="w" fact="0.0238"/>
          <dgm:constr type="h" for="ch" forName="image_accent_2" refType="h" fact="0.0382"/>
          <dgm:constr type="l" for="ch" forName="text_2" refType="w" fact="0.3193"/>
          <dgm:constr type="t" for="ch" forName="text_2" refType="h" fact="0.34"/>
          <dgm:constr type="w" for="ch" forName="text_2" refType="w" fact="0.2039"/>
          <dgm:constr type="h" for="ch" forName="text_2" refType="h" fact="0.3263"/>
          <dgm:constr type="l" for="ch" forName="text_accent_2" refType="w" fact="0.4509"/>
          <dgm:constr type="t" for="ch" forName="text_accent_2" refType="h" fact="0.6175"/>
          <dgm:constr type="w" for="ch" forName="text_accent_2" refType="w" fact="0.0238"/>
          <dgm:constr type="h" for="ch" forName="text_accent_2" refType="h" fact="0.0382"/>
          <dgm:constr type="l" for="ch" forName="text_3" refType="w" fact="0.1623"/>
          <dgm:constr type="t" for="ch" forName="text_3" refType="h" fact="0.1762"/>
          <dgm:constr type="w" for="ch" forName="text_3" refType="w" fact="0.199"/>
          <dgm:constr type="h" for="ch" forName="text_3" refType="h" fact="0.3184"/>
          <dgm:constr type="l" for="ch" forName="text_accent_3" refType="w" fact="0.2915"/>
          <dgm:constr type="t" for="ch" forName="text_accent_3" refType="h" fact="0.1848"/>
          <dgm:constr type="w" for="ch" forName="text_accent_3" refType="w" fact="0.0238"/>
          <dgm:constr type="h" for="ch" forName="text_accent_3" refType="h" fact="0.0382"/>
          <dgm:constr type="l" for="ch" forName="image_3" refType="w" fact="0.3193"/>
          <dgm:constr type="t" for="ch" forName="image_3" refType="h" fact="0"/>
          <dgm:constr type="w" for="ch" forName="image_3" refType="w" fact="0.2039"/>
          <dgm:constr type="h" for="ch" forName="image_3" refType="h" fact="0.3263"/>
          <dgm:constr type="l" for="ch" forName="image_accent_3" refType="w" fact="0.3277"/>
          <dgm:constr type="t" for="ch" forName="image_accent_3" refType="h" fact="0.1403"/>
          <dgm:constr type="w" for="ch" forName="image_accent_3" refType="w" fact="0.0238"/>
          <dgm:constr type="h" for="ch" forName="image_accent_3" refType="h" fact="0.0382"/>
          <dgm:constr type="l" for="ch" forName="text_4" refType="w" fact="0.4813"/>
          <dgm:constr type="t" for="ch" forName="text_4" refType="h" fact="0.1737"/>
          <dgm:constr type="w" for="ch" forName="text_4" refType="w" fact="0.199"/>
          <dgm:constr type="h" for="ch" forName="text_4" refType="h" fact="0.3184"/>
          <dgm:constr type="l" for="ch" forName="text_accent_4" refType="w" fact="0.6525"/>
          <dgm:constr type="t" for="ch" forName="text_accent_4" refType="h" fact="0.3121"/>
          <dgm:constr type="w" for="ch" forName="text_accent_4" refType="w" fact="0.0238"/>
          <dgm:constr type="h" for="ch" forName="text_accent_4" refType="h" fact="0.0382"/>
          <dgm:constr type="l" for="ch" forName="image_4" refType="w" fact="0.641"/>
          <dgm:constr type="t" for="ch" forName="image_4" refType="h" fact="0.3424"/>
          <dgm:constr type="w" for="ch" forName="image_4" refType="w" fact="0.199"/>
          <dgm:constr type="h" for="ch" forName="image_4" refType="h" fact="0.3184"/>
          <dgm:constr type="l" for="ch" forName="image_accent_4" refType="w" fact="0.6865"/>
          <dgm:constr type="t" for="ch" forName="image_accent_4" refType="h" fact="0.3487"/>
          <dgm:constr type="w" for="ch" forName="image_accent_4" refType="w" fact="0.0238"/>
          <dgm:constr type="h" for="ch" forName="image_accent_4" refType="h" fact="0.0382"/>
          <dgm:constr type="l" for="ch" forName="text_5" refType="w" fact="0.6407"/>
          <dgm:constr type="t" for="ch" forName="text_5" refType="h" fact="0.0023"/>
          <dgm:constr type="w" for="ch" forName="text_5" refType="w" fact="0.199"/>
          <dgm:constr type="h" for="ch" forName="text_5" refType="h" fact="0.3184"/>
          <dgm:constr type="l" for="ch" forName="text_accent_5" refType="w" fact="0.8119"/>
          <dgm:constr type="t" for="ch" forName="text_accent_5" refType="h" fact="0.1407"/>
          <dgm:constr type="w" for="ch" forName="text_accent_5" refType="w" fact="0.0238"/>
          <dgm:constr type="h" for="ch" forName="text_accent_5" refType="h" fact="0.0382"/>
          <dgm:constr type="l" for="ch" forName="image_5" refType="w" fact="0.8004"/>
          <dgm:constr type="t" for="ch" forName="image_5" refType="h" fact="0.1711"/>
          <dgm:constr type="w" for="ch" forName="image_5" refType="w" fact="0.199"/>
          <dgm:constr type="h" for="ch" forName="image_5" refType="h" fact="0.3184"/>
          <dgm:constr type="l" for="ch" forName="image_accent_5" refType="w" fact="0.8459"/>
          <dgm:constr type="t" for="ch" forName="image_accent_5" refType="h" fact="0.1774"/>
          <dgm:constr type="w" for="ch" forName="image_accent_5" refType="w" fact="0.0238"/>
          <dgm:constr type="h" for="ch" forName="image_accent_5" refType="h" fact="0.0382"/>
          <dgm:constr type="l" for="ch" forName="text_6" refType="w" fact="0.801"/>
          <dgm:constr type="t" for="ch" forName="text_6" refType="h" fact="0.5114"/>
          <dgm:constr type="w" for="ch" forName="text_6" refType="w" fact="0.199"/>
          <dgm:constr type="h" for="ch" forName="text_6" refType="h" fact="0.3184"/>
          <dgm:constr type="l" for="ch" forName="text_accent_6" refType="w" fact="0.8478"/>
          <dgm:constr type="t" for="ch" forName="text_accent_6" refType="h" fact="0.783"/>
          <dgm:constr type="w" for="ch" forName="text_accent_6" refType="w" fact="0.0238"/>
          <dgm:constr type="h" for="ch" forName="text_accent_6" refType="h" fact="0.0382"/>
          <dgm:constr type="l" for="ch" forName="image_6" refType="w" fact="0.641"/>
          <dgm:constr type="t" for="ch" forName="image_6" refType="h" fact="0.6816"/>
          <dgm:constr type="w" for="ch" forName="image_6" refType="w" fact="0.199"/>
          <dgm:constr type="h" for="ch" forName="image_6" refType="h" fact="0.3184"/>
          <dgm:constr type="l" for="ch" forName="image_accent_6" refType="w" fact="0.8105"/>
          <dgm:constr type="t" for="ch" forName="image_accent_6" refType="h" fact="0.8206"/>
          <dgm:constr type="w" for="ch" forName="image_accent_6" refType="w" fact="0.0238"/>
          <dgm:constr type="h" for="ch" forName="image_accent_6" refType="h" fact="0.0382"/>
        </dgm:constrLst>
      </dgm:if>
      <dgm:if name="Name8" axis="ch" ptType="node" func="cnt" op="equ" val="7">
        <dgm:alg type="composite">
          <dgm:param type="ar" val="1.5825"/>
        </dgm:alg>
        <dgm:constrLst>
          <dgm:constr type="primFontSz" for="des" ptType="node" op="equ" val="65"/>
          <dgm:constr type="l" for="ch" forName="text_1" refType="w" fact="0.1623"/>
          <dgm:constr type="t" for="ch" forName="text_1" refType="h" fact="0.4372"/>
          <dgm:constr type="w" for="ch" forName="text_1" refType="w" fact="0.199"/>
          <dgm:constr type="h" for="ch" forName="text_1" refType="h" fact="0.2715"/>
          <dgm:constr type="l" for="ch" forName="text_accent_1" refType="w" fact="0.1668"/>
          <dgm:constr type="t" for="ch" forName="text_accent_1" refType="h" fact="0.5567"/>
          <dgm:constr type="w" for="ch" forName="text_accent_1" refType="w" fact="0.0238"/>
          <dgm:constr type="h" for="ch" forName="text_accent_1" refType="h" fact="0.0325"/>
          <dgm:constr type="l" for="ch" forName="image_1" refType="w" fact="0"/>
          <dgm:constr type="t" for="ch" forName="image_1" refType="h" fact="0.29"/>
          <dgm:constr type="w" for="ch" forName="image_1" refType="w" fact="0.2039"/>
          <dgm:constr type="h" for="ch" forName="image_1" refType="h" fact="0.2783"/>
          <dgm:constr type="l" for="ch" forName="image_accent_1" refType="w" fact="0.1316"/>
          <dgm:constr type="t" for="ch" forName="image_accent_1" refType="h" fact="0.5267"/>
          <dgm:constr type="w" for="ch" forName="image_accent_1" refType="w" fact="0.0238"/>
          <dgm:constr type="h" for="ch" forName="image_accent_1" refType="h" fact="0.0325"/>
          <dgm:constr type="l" for="ch" forName="image_2" refType="w" fact="0.4816"/>
          <dgm:constr type="t" for="ch" forName="image_2" refType="h" fact="0.4372"/>
          <dgm:constr type="w" for="ch" forName="image_2" refType="w" fact="0.199"/>
          <dgm:constr type="h" for="ch" forName="image_2" refType="h" fact="0.2715"/>
          <dgm:constr type="l" for="ch" forName="image_accent_2" refType="w" fact="0.486"/>
          <dgm:constr type="t" for="ch" forName="image_accent_2" refType="h" fact="0.5567"/>
          <dgm:constr type="w" for="ch" forName="image_accent_2" refType="w" fact="0.0238"/>
          <dgm:constr type="h" for="ch" forName="image_accent_2" refType="h" fact="0.0325"/>
          <dgm:constr type="l" for="ch" forName="text_2" refType="w" fact="0.3193"/>
          <dgm:constr type="t" for="ch" forName="text_2" refType="h" fact="0.29"/>
          <dgm:constr type="w" for="ch" forName="text_2" refType="w" fact="0.2039"/>
          <dgm:constr type="h" for="ch" forName="text_2" refType="h" fact="0.2783"/>
          <dgm:constr type="l" for="ch" forName="text_accent_2" refType="w" fact="0.4509"/>
          <dgm:constr type="t" for="ch" forName="text_accent_2" refType="h" fact="0.5267"/>
          <dgm:constr type="w" for="ch" forName="text_accent_2" refType="w" fact="0.0238"/>
          <dgm:constr type="h" for="ch" forName="text_accent_2" refType="h" fact="0.0325"/>
          <dgm:constr type="l" for="ch" forName="text_3" refType="w" fact="0.1623"/>
          <dgm:constr type="t" for="ch" forName="text_3" refType="h" fact="0.1503"/>
          <dgm:constr type="w" for="ch" forName="text_3" refType="w" fact="0.199"/>
          <dgm:constr type="h" for="ch" forName="text_3" refType="h" fact="0.2715"/>
          <dgm:constr type="l" for="ch" forName="text_accent_3" refType="w" fact="0.2915"/>
          <dgm:constr type="t" for="ch" forName="text_accent_3" refType="h" fact="0.1576"/>
          <dgm:constr type="w" for="ch" forName="text_accent_3" refType="w" fact="0.0238"/>
          <dgm:constr type="h" for="ch" forName="text_accent_3" refType="h" fact="0.0325"/>
          <dgm:constr type="l" for="ch" forName="image_3" refType="w" fact="0.3193"/>
          <dgm:constr type="t" for="ch" forName="image_3" refType="h" fact="0"/>
          <dgm:constr type="w" for="ch" forName="image_3" refType="w" fact="0.2039"/>
          <dgm:constr type="h" for="ch" forName="image_3" refType="h" fact="0.2783"/>
          <dgm:constr type="l" for="ch" forName="image_accent_3" refType="w" fact="0.3277"/>
          <dgm:constr type="t" for="ch" forName="image_accent_3" refType="h" fact="0.1197"/>
          <dgm:constr type="w" for="ch" forName="image_accent_3" refType="w" fact="0.0238"/>
          <dgm:constr type="h" for="ch" forName="image_accent_3" refType="h" fact="0.0325"/>
          <dgm:constr type="l" for="ch" forName="text_4" refType="w" fact="0.4813"/>
          <dgm:constr type="t" for="ch" forName="text_4" refType="h" fact="0.1481"/>
          <dgm:constr type="w" for="ch" forName="text_4" refType="w" fact="0.199"/>
          <dgm:constr type="h" for="ch" forName="text_4" refType="h" fact="0.2715"/>
          <dgm:constr type="l" for="ch" forName="text_accent_4" refType="w" fact="0.6525"/>
          <dgm:constr type="t" for="ch" forName="text_accent_4" refType="h" fact="0.2662"/>
          <dgm:constr type="w" for="ch" forName="text_accent_4" refType="w" fact="0.0238"/>
          <dgm:constr type="h" for="ch" forName="text_accent_4" refType="h" fact="0.0325"/>
          <dgm:constr type="l" for="ch" forName="image_4" refType="w" fact="0.641"/>
          <dgm:constr type="t" for="ch" forName="image_4" refType="h" fact="0.292"/>
          <dgm:constr type="w" for="ch" forName="image_4" refType="w" fact="0.199"/>
          <dgm:constr type="h" for="ch" forName="image_4" refType="h" fact="0.2715"/>
          <dgm:constr type="l" for="ch" forName="image_accent_4" refType="w" fact="0.6865"/>
          <dgm:constr type="t" for="ch" forName="image_accent_4" refType="h" fact="0.2974"/>
          <dgm:constr type="w" for="ch" forName="image_accent_4" refType="w" fact="0.0238"/>
          <dgm:constr type="h" for="ch" forName="image_accent_4" refType="h" fact="0.0325"/>
          <dgm:constr type="l" for="ch" forName="text_5" refType="w" fact="0.6407"/>
          <dgm:constr type="t" for="ch" forName="text_5" refType="h" fact="0.002"/>
          <dgm:constr type="w" for="ch" forName="text_5" refType="w" fact="0.199"/>
          <dgm:constr type="h" for="ch" forName="text_5" refType="h" fact="0.2715"/>
          <dgm:constr type="l" for="ch" forName="text_accent_5" refType="w" fact="0.8119"/>
          <dgm:constr type="t" for="ch" forName="text_accent_5" refType="h" fact="0.12"/>
          <dgm:constr type="w" for="ch" forName="text_accent_5" refType="w" fact="0.0238"/>
          <dgm:constr type="h" for="ch" forName="text_accent_5" refType="h" fact="0.0325"/>
          <dgm:constr type="l" for="ch" forName="image_5" refType="w" fact="0.8004"/>
          <dgm:constr type="t" for="ch" forName="image_5" refType="h" fact="0.1459"/>
          <dgm:constr type="w" for="ch" forName="image_5" refType="w" fact="0.199"/>
          <dgm:constr type="h" for="ch" forName="image_5" refType="h" fact="0.2715"/>
          <dgm:constr type="l" for="ch" forName="image_accent_5" refType="w" fact="0.8459"/>
          <dgm:constr type="t" for="ch" forName="image_accent_5" refType="h" fact="0.1513"/>
          <dgm:constr type="w" for="ch" forName="image_accent_5" refType="w" fact="0.0238"/>
          <dgm:constr type="h" for="ch" forName="image_accent_5" refType="h" fact="0.0325"/>
          <dgm:constr type="l" for="ch" forName="text_6" refType="w" fact="0.801"/>
          <dgm:constr type="t" for="ch" forName="text_6" refType="h" fact="0.4362"/>
          <dgm:constr type="w" for="ch" forName="text_6" refType="w" fact="0.199"/>
          <dgm:constr type="h" for="ch" forName="text_6" refType="h" fact="0.2715"/>
          <dgm:constr type="l" for="ch" forName="text_accent_6" refType="w" fact="0.8478"/>
          <dgm:constr type="t" for="ch" forName="text_accent_6" refType="h" fact="0.6678"/>
          <dgm:constr type="w" for="ch" forName="text_accent_6" refType="w" fact="0.0238"/>
          <dgm:constr type="h" for="ch" forName="text_accent_6" refType="h" fact="0.0325"/>
          <dgm:constr type="l" for="ch" forName="image_6" refType="w" fact="0.641"/>
          <dgm:constr type="t" for="ch" forName="image_6" refType="h" fact="0.5813"/>
          <dgm:constr type="w" for="ch" forName="image_6" refType="w" fact="0.199"/>
          <dgm:constr type="h" for="ch" forName="image_6" refType="h" fact="0.2715"/>
          <dgm:constr type="l" for="ch" forName="image_accent_6" refType="w" fact="0.8105"/>
          <dgm:constr type="t" for="ch" forName="image_accent_6" refType="h" fact="0.6998"/>
          <dgm:constr type="w" for="ch" forName="image_accent_6" refType="w" fact="0.0238"/>
          <dgm:constr type="h" for="ch" forName="image_accent_6" refType="h" fact="0.0325"/>
          <dgm:constr type="l" for="ch" forName="text_7" refType="w" fact="0.3196"/>
          <dgm:constr type="t" for="ch" forName="text_7" refType="h" fact="0.5802"/>
          <dgm:constr type="w" for="ch" forName="text_7" refType="w" fact="0.2039"/>
          <dgm:constr type="h" for="ch" forName="text_7" refType="h" fact="0.2783"/>
          <dgm:constr type="l" for="ch" forName="text_accent_7" refType="w" fact="0.328"/>
          <dgm:constr type="t" for="ch" forName="text_accent_7" refType="h" fact="0.6999"/>
          <dgm:constr type="w" for="ch" forName="text_accent_7" refType="w" fact="0.0238"/>
          <dgm:constr type="h" for="ch" forName="text_accent_7" refType="h" fact="0.0325"/>
          <dgm:constr type="l" for="ch" forName="image_7" refType="w" fact="0.1614"/>
          <dgm:constr type="t" for="ch" forName="image_7" refType="h" fact="0.7285"/>
          <dgm:constr type="w" for="ch" forName="image_7" refType="w" fact="0.199"/>
          <dgm:constr type="h" for="ch" forName="image_7" refType="h" fact="0.2715"/>
          <dgm:constr type="l" for="ch" forName="image_accent_7" refType="w" fact="0.2906"/>
          <dgm:constr type="t" for="ch" forName="image_accent_7" refType="h" fact="0.7358"/>
          <dgm:constr type="w" for="ch" forName="image_accent_7" refType="w" fact="0.0238"/>
          <dgm:constr type="h" for="ch" forName="image_accent_7" refType="h" fact="0.0325"/>
        </dgm:constrLst>
      </dgm:if>
      <dgm:if name="Name9" axis="ch" ptType="node" func="cnt" op="equ" val="8">
        <dgm:alg type="composite">
          <dgm:param type="ar" val="1.8337"/>
        </dgm:alg>
        <dgm:constrLst>
          <dgm:constr type="primFontSz" for="des" ptType="node" op="equ" val="65"/>
          <dgm:constr type="l" for="ch" forName="text_1" refType="w" fact="0.14"/>
          <dgm:constr type="t" for="ch" forName="text_1" refType="h" fact="0.4369"/>
          <dgm:constr type="w" for="ch" forName="text_1" refType="w" fact="0.1717"/>
          <dgm:constr type="h" for="ch" forName="text_1" refType="h" fact="0.2714"/>
          <dgm:constr type="l" for="ch" forName="text_accent_1" refType="w" fact="0.1439"/>
          <dgm:constr type="t" for="ch" forName="text_accent_1" refType="h" fact="0.5564"/>
          <dgm:constr type="w" for="ch" forName="text_accent_1" refType="w" fact="0.0206"/>
          <dgm:constr type="h" for="ch" forName="text_accent_1" refType="h" fact="0.0325"/>
          <dgm:constr type="l" for="ch" forName="image_1" refType="w" fact="0"/>
          <dgm:constr type="t" for="ch" forName="image_1" refType="h" fact="0.2898"/>
          <dgm:constr type="w" for="ch" forName="image_1" refType="w" fact="0.1759"/>
          <dgm:constr type="h" for="ch" forName="image_1" refType="h" fact="0.2781"/>
          <dgm:constr type="l" for="ch" forName="image_accent_1" refType="w" fact="0.1135"/>
          <dgm:constr type="t" for="ch" forName="image_accent_1" refType="h" fact="0.5264"/>
          <dgm:constr type="w" for="ch" forName="image_accent_1" refType="w" fact="0.0206"/>
          <dgm:constr type="h" for="ch" forName="image_accent_1" refType="h" fact="0.0325"/>
          <dgm:constr type="l" for="ch" forName="image_2" refType="w" fact="0.4154"/>
          <dgm:constr type="t" for="ch" forName="image_2" refType="h" fact="0.4369"/>
          <dgm:constr type="w" for="ch" forName="image_2" refType="w" fact="0.1717"/>
          <dgm:constr type="h" for="ch" forName="image_2" refType="h" fact="0.2714"/>
          <dgm:constr type="l" for="ch" forName="image_accent_2" refType="w" fact="0.4193"/>
          <dgm:constr type="t" for="ch" forName="image_accent_2" refType="h" fact="0.5564"/>
          <dgm:constr type="w" for="ch" forName="image_accent_2" refType="w" fact="0.0206"/>
          <dgm:constr type="h" for="ch" forName="image_accent_2" refType="h" fact="0.0325"/>
          <dgm:constr type="l" for="ch" forName="text_2" refType="w" fact="0.276"/>
          <dgm:constr type="t" for="ch" forName="text_2" refType="h" fact="0.2909"/>
          <dgm:constr type="w" for="ch" forName="text_2" refType="w" fact="0.1759"/>
          <dgm:constr type="h" for="ch" forName="text_2" refType="h" fact="0.2781"/>
          <dgm:constr type="l" for="ch" forName="text_accent_2" refType="w" fact="0.3896"/>
          <dgm:constr type="t" for="ch" forName="text_accent_2" refType="h" fact="0.5275"/>
          <dgm:constr type="w" for="ch" forName="text_accent_2" refType="w" fact="0.0206"/>
          <dgm:constr type="h" for="ch" forName="text_accent_2" refType="h" fact="0.0325"/>
          <dgm:constr type="l" for="ch" forName="text_3" refType="w" fact="0.14"/>
          <dgm:constr type="t" for="ch" forName="text_3" refType="h" fact="0.1502"/>
          <dgm:constr type="w" for="ch" forName="text_3" refType="w" fact="0.1717"/>
          <dgm:constr type="h" for="ch" forName="text_3" refType="h" fact="0.2714"/>
          <dgm:constr type="l" for="ch" forName="text_accent_3" refType="w" fact="0.2515"/>
          <dgm:constr type="t" for="ch" forName="text_accent_3" refType="h" fact="0.1575"/>
          <dgm:constr type="w" for="ch" forName="text_accent_3" refType="w" fact="0.0206"/>
          <dgm:constr type="h" for="ch" forName="text_accent_3" refType="h" fact="0.0325"/>
          <dgm:constr type="l" for="ch" forName="image_3" refType="w" fact="0.276"/>
          <dgm:constr type="t" for="ch" forName="image_3" refType="h" fact="0"/>
          <dgm:constr type="w" for="ch" forName="image_3" refType="w" fact="0.1759"/>
          <dgm:constr type="h" for="ch" forName="image_3" refType="h" fact="0.2781"/>
          <dgm:constr type="l" for="ch" forName="image_accent_3" refType="w" fact="0.2833"/>
          <dgm:constr type="t" for="ch" forName="image_accent_3" refType="h" fact="0.1196"/>
          <dgm:constr type="w" for="ch" forName="image_accent_3" refType="w" fact="0.0206"/>
          <dgm:constr type="h" for="ch" forName="image_accent_3" refType="h" fact="0.0325"/>
          <dgm:constr type="l" for="ch" forName="text_4" refType="w" fact="0.4152"/>
          <dgm:constr type="t" for="ch" forName="text_4" refType="h" fact="0.1481"/>
          <dgm:constr type="w" for="ch" forName="text_4" refType="w" fact="0.1717"/>
          <dgm:constr type="h" for="ch" forName="text_4" refType="h" fact="0.2714"/>
          <dgm:constr type="l" for="ch" forName="text_accent_4" refType="w" fact="0.5628"/>
          <dgm:constr type="t" for="ch" forName="text_accent_4" refType="h" fact="0.266"/>
          <dgm:constr type="w" for="ch" forName="text_accent_4" refType="w" fact="0.0206"/>
          <dgm:constr type="h" for="ch" forName="text_accent_4" refType="h" fact="0.0325"/>
          <dgm:constr type="l" for="ch" forName="image_4" refType="w" fact="0.5529"/>
          <dgm:constr type="t" for="ch" forName="image_4" refType="h" fact="0.2919"/>
          <dgm:constr type="w" for="ch" forName="image_4" refType="w" fact="0.1717"/>
          <dgm:constr type="h" for="ch" forName="image_4" refType="h" fact="0.2714"/>
          <dgm:constr type="l" for="ch" forName="image_accent_4" refType="w" fact="0.5922"/>
          <dgm:constr type="t" for="ch" forName="image_accent_4" refType="h" fact="0.2972"/>
          <dgm:constr type="w" for="ch" forName="image_accent_4" refType="w" fact="0.0206"/>
          <dgm:constr type="h" for="ch" forName="image_accent_4" refType="h" fact="0.0325"/>
          <dgm:constr type="l" for="ch" forName="text_5" refType="w" fact="0.5527"/>
          <dgm:constr type="t" for="ch" forName="text_5" refType="h" fact="0.002"/>
          <dgm:constr type="w" for="ch" forName="text_5" refType="w" fact="0.1717"/>
          <dgm:constr type="h" for="ch" forName="text_5" refType="h" fact="0.2714"/>
          <dgm:constr type="l" for="ch" forName="text_accent_5" refType="w" fact="0.7003"/>
          <dgm:constr type="t" for="ch" forName="text_accent_5" refType="h" fact="0.12"/>
          <dgm:constr type="w" for="ch" forName="text_accent_5" refType="w" fact="0.0206"/>
          <dgm:constr type="h" for="ch" forName="text_accent_5" refType="h" fact="0.0325"/>
          <dgm:constr type="l" for="ch" forName="image_5" refType="w" fact="0.6904"/>
          <dgm:constr type="t" for="ch" forName="image_5" refType="h" fact="0.1458"/>
          <dgm:constr type="w" for="ch" forName="image_5" refType="w" fact="0.1717"/>
          <dgm:constr type="h" for="ch" forName="image_5" refType="h" fact="0.2714"/>
          <dgm:constr type="l" for="ch" forName="image_accent_5" refType="w" fact="0.7297"/>
          <dgm:constr type="t" for="ch" forName="image_accent_5" refType="h" fact="0.1512"/>
          <dgm:constr type="w" for="ch" forName="image_accent_5" refType="w" fact="0.0206"/>
          <dgm:constr type="h" for="ch" forName="image_accent_5" refType="h" fact="0.0325"/>
          <dgm:constr type="l" for="ch" forName="text_6" refType="w" fact="0.6909"/>
          <dgm:constr type="t" for="ch" forName="text_6" refType="h" fact="0.4359"/>
          <dgm:constr type="w" for="ch" forName="text_6" refType="w" fact="0.1717"/>
          <dgm:constr type="h" for="ch" forName="text_6" refType="h" fact="0.2714"/>
          <dgm:constr type="l" for="ch" forName="text_accent_6" refType="w" fact="0.7313"/>
          <dgm:constr type="t" for="ch" forName="text_accent_6" refType="h" fact="0.6674"/>
          <dgm:constr type="w" for="ch" forName="text_accent_6" refType="w" fact="0.0206"/>
          <dgm:constr type="h" for="ch" forName="text_accent_6" refType="h" fact="0.0325"/>
          <dgm:constr type="l" for="ch" forName="image_6" refType="w" fact="0.5529"/>
          <dgm:constr type="t" for="ch" forName="image_6" refType="h" fact="0.581"/>
          <dgm:constr type="w" for="ch" forName="image_6" refType="w" fact="0.1717"/>
          <dgm:constr type="h" for="ch" forName="image_6" refType="h" fact="0.2714"/>
          <dgm:constr type="l" for="ch" forName="image_accent_6" refType="w" fact="0.6991"/>
          <dgm:constr type="t" for="ch" forName="image_accent_6" refType="h" fact="0.6994"/>
          <dgm:constr type="w" for="ch" forName="image_accent_6" refType="w" fact="0.0206"/>
          <dgm:constr type="h" for="ch" forName="image_accent_6" refType="h" fact="0.0325"/>
          <dgm:constr type="l" for="ch" forName="image_7" refType="w" fact="0.1392"/>
          <dgm:constr type="t" for="ch" forName="image_7" refType="h" fact="0.7281"/>
          <dgm:constr type="w" for="ch" forName="image_7" refType="w" fact="0.1717"/>
          <dgm:constr type="h" for="ch" forName="image_7" refType="h" fact="0.2714"/>
          <dgm:constr type="l" for="ch" forName="image_accent_7" refType="w" fact="0.2507"/>
          <dgm:constr type="t" for="ch" forName="image_accent_7" refType="h" fact="0.7354"/>
          <dgm:constr type="w" for="ch" forName="image_accent_7" refType="w" fact="0.0206"/>
          <dgm:constr type="h" for="ch" forName="image_accent_7" refType="h" fact="0.0325"/>
          <dgm:constr type="l" for="ch" forName="text_7" refType="w" fact="0.2757"/>
          <dgm:constr type="t" for="ch" forName="text_7" refType="h" fact="0.5811"/>
          <dgm:constr type="w" for="ch" forName="text_7" refType="w" fact="0.1759"/>
          <dgm:constr type="h" for="ch" forName="text_7" refType="h" fact="0.2781"/>
          <dgm:constr type="l" for="ch" forName="text_accent_7" refType="w" fact="0.2829"/>
          <dgm:constr type="t" for="ch" forName="text_accent_7" refType="h" fact="0.7007"/>
          <dgm:constr type="w" for="ch" forName="text_accent_7" refType="w" fact="0.0206"/>
          <dgm:constr type="h" for="ch" forName="text_accent_7" refType="h" fact="0.0325"/>
          <dgm:constr type="l" for="ch" forName="image_8" refType="w" fact="0.6902"/>
          <dgm:constr type="t" for="ch" forName="image_8" refType="h" fact="0.7286"/>
          <dgm:constr type="w" for="ch" forName="image_8" refType="w" fact="0.1717"/>
          <dgm:constr type="h" for="ch" forName="image_8" refType="h" fact="0.2714"/>
          <dgm:constr type="l" for="ch" forName="image_accent_8" refType="w" fact="0.8378"/>
          <dgm:constr type="t" for="ch" forName="image_accent_8" refType="h" fact="0.8466"/>
          <dgm:constr type="w" for="ch" forName="image_accent_8" refType="w" fact="0.0206"/>
          <dgm:constr type="h" for="ch" forName="image_accent_8" refType="h" fact="0.0325"/>
          <dgm:constr type="l" for="ch" forName="text_8" refType="w" fact="0.8283"/>
          <dgm:constr type="t" for="ch" forName="text_8" refType="h" fact="0.5822"/>
          <dgm:constr type="w" for="ch" forName="text_8" refType="w" fact="0.1717"/>
          <dgm:constr type="h" for="ch" forName="text_8" refType="h" fact="0.2714"/>
          <dgm:constr type="l" for="ch" forName="text_accent_8" refType="w" fact="0.8689"/>
          <dgm:constr type="t" for="ch" forName="text_accent_8" refType="h" fact="0.8155"/>
          <dgm:constr type="w" for="ch" forName="text_accent_8" refType="w" fact="0.0206"/>
          <dgm:constr type="h" for="ch" forName="text_accent_8" refType="h" fact="0.0325"/>
        </dgm:constrLst>
      </dgm:if>
      <dgm:if name="Name10" axis="ch" ptType="node" func="cnt" op="equ" val="9">
        <dgm:alg type="composite">
          <dgm:param type="ar" val="1.8307"/>
        </dgm:alg>
        <dgm:constrLst>
          <dgm:constr type="primFontSz" for="des" ptType="node" op="equ" val="65"/>
          <dgm:constr type="l" for="ch" forName="text_1" refType="w" fact="0.1397"/>
          <dgm:constr type="t" for="ch" forName="text_1" refType="h" fact="0.4391"/>
          <dgm:constr type="w" for="ch" forName="text_1" refType="w" fact="0.1713"/>
          <dgm:constr type="h" for="ch" forName="text_1" refType="h" fact="0.2703"/>
          <dgm:constr type="l" for="ch" forName="text_accent_1" refType="w" fact="0.1435"/>
          <dgm:constr type="t" for="ch" forName="text_accent_1" refType="h" fact="0.5581"/>
          <dgm:constr type="w" for="ch" forName="text_accent_1" refType="w" fact="0.0205"/>
          <dgm:constr type="h" for="ch" forName="text_accent_1" refType="h" fact="0.0324"/>
          <dgm:constr type="l" for="ch" forName="image_1" refType="w" fact="0"/>
          <dgm:constr type="t" for="ch" forName="image_1" refType="h" fact="0.2926"/>
          <dgm:constr type="w" for="ch" forName="image_1" refType="w" fact="0.1755"/>
          <dgm:constr type="h" for="ch" forName="image_1" refType="h" fact="0.277"/>
          <dgm:constr type="l" for="ch" forName="image_accent_1" refType="w" fact="0.1133"/>
          <dgm:constr type="t" for="ch" forName="image_accent_1" refType="h" fact="0.5282"/>
          <dgm:constr type="w" for="ch" forName="image_accent_1" refType="w" fact="0.0205"/>
          <dgm:constr type="h" for="ch" forName="image_accent_1" refType="h" fact="0.0324"/>
          <dgm:constr type="l" for="ch" forName="image_2" refType="w" fact="0.4145"/>
          <dgm:constr type="t" for="ch" forName="image_2" refType="h" fact="0.4391"/>
          <dgm:constr type="w" for="ch" forName="image_2" refType="w" fact="0.1713"/>
          <dgm:constr type="h" for="ch" forName="image_2" refType="h" fact="0.2703"/>
          <dgm:constr type="l" for="ch" forName="image_accent_2" refType="w" fact="0.4183"/>
          <dgm:constr type="t" for="ch" forName="image_accent_2" refType="h" fact="0.5581"/>
          <dgm:constr type="w" for="ch" forName="image_accent_2" refType="w" fact="0.0205"/>
          <dgm:constr type="h" for="ch" forName="image_accent_2" refType="h" fact="0.0324"/>
          <dgm:constr type="l" for="ch" forName="text_2" refType="w" fact="0.2748"/>
          <dgm:constr type="t" for="ch" forName="text_2" refType="h" fact="0.2926"/>
          <dgm:constr type="w" for="ch" forName="text_2" refType="w" fact="0.1755"/>
          <dgm:constr type="h" for="ch" forName="text_2" refType="h" fact="0.277"/>
          <dgm:constr type="l" for="ch" forName="text_accent_2" refType="w" fact="0.388"/>
          <dgm:constr type="t" for="ch" forName="text_accent_2" refType="h" fact="0.5282"/>
          <dgm:constr type="w" for="ch" forName="text_accent_2" refType="w" fact="0.0205"/>
          <dgm:constr type="h" for="ch" forName="text_accent_2" refType="h" fact="0.0324"/>
          <dgm:constr type="l" for="ch" forName="text_3" refType="w" fact="0.1397"/>
          <dgm:constr type="t" for="ch" forName="text_3" refType="h" fact="0.1535"/>
          <dgm:constr type="w" for="ch" forName="text_3" refType="w" fact="0.1713"/>
          <dgm:constr type="h" for="ch" forName="text_3" refType="h" fact="0.2703"/>
          <dgm:constr type="l" for="ch" forName="text_accent_3" refType="w" fact="0.2509"/>
          <dgm:constr type="t" for="ch" forName="text_accent_3" refType="h" fact="0.1608"/>
          <dgm:constr type="w" for="ch" forName="text_accent_3" refType="w" fact="0.0205"/>
          <dgm:constr type="h" for="ch" forName="text_accent_3" refType="h" fact="0.0324"/>
          <dgm:constr type="l" for="ch" forName="image_3" refType="w" fact="0.2748"/>
          <dgm:constr type="t" for="ch" forName="image_3" refType="h" fact="0.0039"/>
          <dgm:constr type="w" for="ch" forName="image_3" refType="w" fact="0.1755"/>
          <dgm:constr type="h" for="ch" forName="image_3" refType="h" fact="0.277"/>
          <dgm:constr type="l" for="ch" forName="image_accent_3" refType="w" fact="0.282"/>
          <dgm:constr type="t" for="ch" forName="image_accent_3" refType="h" fact="0.1231"/>
          <dgm:constr type="w" for="ch" forName="image_accent_3" refType="w" fact="0.0205"/>
          <dgm:constr type="h" for="ch" forName="image_accent_3" refType="h" fact="0.0324"/>
          <dgm:constr type="l" for="ch" forName="text_4" refType="w" fact="0.4142"/>
          <dgm:constr type="t" for="ch" forName="text_4" refType="h" fact="0.1514"/>
          <dgm:constr type="w" for="ch" forName="text_4" refType="w" fact="0.1713"/>
          <dgm:constr type="h" for="ch" forName="text_4" refType="h" fact="0.2703"/>
          <dgm:constr type="l" for="ch" forName="text_accent_4" refType="w" fact="0.5615"/>
          <dgm:constr type="t" for="ch" forName="text_accent_4" refType="h" fact="0.2689"/>
          <dgm:constr type="w" for="ch" forName="text_accent_4" refType="w" fact="0.0205"/>
          <dgm:constr type="h" for="ch" forName="text_accent_4" refType="h" fact="0.0324"/>
          <dgm:constr type="l" for="ch" forName="image_4" refType="w" fact="0.5516"/>
          <dgm:constr type="t" for="ch" forName="image_4" refType="h" fact="0.2946"/>
          <dgm:constr type="w" for="ch" forName="image_4" refType="w" fact="0.1713"/>
          <dgm:constr type="h" for="ch" forName="image_4" refType="h" fact="0.2703"/>
          <dgm:constr type="l" for="ch" forName="image_accent_4" refType="w" fact="0.5908"/>
          <dgm:constr type="t" for="ch" forName="image_accent_4" refType="h" fact="0.3"/>
          <dgm:constr type="w" for="ch" forName="image_accent_4" refType="w" fact="0.0205"/>
          <dgm:constr type="h" for="ch" forName="image_accent_4" refType="h" fact="0.0324"/>
          <dgm:constr type="l" for="ch" forName="text_5" refType="w" fact="0.5514"/>
          <dgm:constr type="t" for="ch" forName="text_5" refType="h" fact="0.0067"/>
          <dgm:constr type="w" for="ch" forName="text_5" refType="w" fact="0.1713"/>
          <dgm:constr type="h" for="ch" forName="text_5" refType="h" fact="0.2703"/>
          <dgm:constr type="l" for="ch" forName="text_accent_5" refType="w" fact="0.6987"/>
          <dgm:constr type="t" for="ch" forName="text_accent_5" refType="h" fact="0.1234"/>
          <dgm:constr type="w" for="ch" forName="text_accent_5" refType="w" fact="0.0205"/>
          <dgm:constr type="h" for="ch" forName="text_accent_5" refType="h" fact="0.0324"/>
          <dgm:constr type="l" for="ch" forName="image_5" refType="w" fact="0.6888"/>
          <dgm:constr type="t" for="ch" forName="image_5" refType="h" fact="0.1492"/>
          <dgm:constr type="w" for="ch" forName="image_5" refType="w" fact="0.1713"/>
          <dgm:constr type="h" for="ch" forName="image_5" refType="h" fact="0.2703"/>
          <dgm:constr type="l" for="ch" forName="image_accent_5" refType="w" fact="0.728"/>
          <dgm:constr type="t" for="ch" forName="image_accent_5" refType="h" fact="0.1545"/>
          <dgm:constr type="w" for="ch" forName="image_accent_5" refType="w" fact="0.0205"/>
          <dgm:constr type="h" for="ch" forName="image_accent_5" refType="h" fact="0.0324"/>
          <dgm:constr type="l" for="ch" forName="text_6" refType="w" fact="0.6893"/>
          <dgm:constr type="t" for="ch" forName="text_6" refType="h" fact="0.4381"/>
          <dgm:constr type="w" for="ch" forName="text_6" refType="w" fact="0.1713"/>
          <dgm:constr type="h" for="ch" forName="text_6" refType="h" fact="0.2703"/>
          <dgm:constr type="l" for="ch" forName="text_accent_6" refType="w" fact="0.7296"/>
          <dgm:constr type="t" for="ch" forName="text_accent_6" refType="h" fact="0.6687"/>
          <dgm:constr type="w" for="ch" forName="text_accent_6" refType="w" fact="0.0205"/>
          <dgm:constr type="h" for="ch" forName="text_accent_6" refType="h" fact="0.0324"/>
          <dgm:constr type="l" for="ch" forName="image_6" refType="w" fact="0.5516"/>
          <dgm:constr type="t" for="ch" forName="image_6" refType="h" fact="0.5826"/>
          <dgm:constr type="w" for="ch" forName="image_6" refType="w" fact="0.1713"/>
          <dgm:constr type="h" for="ch" forName="image_6" refType="h" fact="0.2703"/>
          <dgm:constr type="l" for="ch" forName="image_accent_6" refType="w" fact="0.6975"/>
          <dgm:constr type="t" for="ch" forName="image_accent_6" refType="h" fact="0.7006"/>
          <dgm:constr type="w" for="ch" forName="image_accent_6" refType="w" fact="0.0205"/>
          <dgm:constr type="h" for="ch" forName="image_accent_6" refType="h" fact="0.0324"/>
          <dgm:constr type="l" for="ch" forName="image_7" refType="w" fact="0.1389"/>
          <dgm:constr type="t" for="ch" forName="image_7" refType="h" fact="0.7292"/>
          <dgm:constr type="w" for="ch" forName="image_7" refType="w" fact="0.1713"/>
          <dgm:constr type="h" for="ch" forName="image_7" refType="h" fact="0.2703"/>
          <dgm:constr type="l" for="ch" forName="image_accent_7" refType="w" fact="0.2501"/>
          <dgm:constr type="t" for="ch" forName="image_accent_7" refType="h" fact="0.7365"/>
          <dgm:constr type="w" for="ch" forName="image_accent_7" refType="w" fact="0.0205"/>
          <dgm:constr type="h" for="ch" forName="image_accent_7" refType="h" fact="0.0324"/>
          <dgm:constr type="l" for="ch" forName="text_7" refType="w" fact="0.2751"/>
          <dgm:constr type="t" for="ch" forName="text_7" refType="h" fact="0.5816"/>
          <dgm:constr type="w" for="ch" forName="text_7" refType="w" fact="0.1755"/>
          <dgm:constr type="h" for="ch" forName="text_7" refType="h" fact="0.277"/>
          <dgm:constr type="l" for="ch" forName="text_accent_7" refType="w" fact="0.2823"/>
          <dgm:constr type="t" for="ch" forName="text_accent_7" refType="h" fact="0.7007"/>
          <dgm:constr type="w" for="ch" forName="text_accent_7" refType="w" fact="0.0205"/>
          <dgm:constr type="h" for="ch" forName="text_accent_7" refType="h" fact="0.0324"/>
          <dgm:constr type="l" for="ch" forName="image_8" refType="w" fact="0.6886"/>
          <dgm:constr type="t" for="ch" forName="image_8" refType="h" fact="0.7297"/>
          <dgm:constr type="w" for="ch" forName="image_8" refType="w" fact="0.1713"/>
          <dgm:constr type="h" for="ch" forName="image_8" refType="h" fact="0.2703"/>
          <dgm:constr type="l" for="ch" forName="image_accent_8" refType="w" fact="0.8358"/>
          <dgm:constr type="t" for="ch" forName="image_accent_8" refType="h" fact="0.8472"/>
          <dgm:constr type="w" for="ch" forName="image_accent_8" refType="w" fact="0.0205"/>
          <dgm:constr type="h" for="ch" forName="image_accent_8" refType="h" fact="0.0324"/>
          <dgm:constr type="l" for="ch" forName="text_8" refType="w" fact="0.8264"/>
          <dgm:constr type="t" for="ch" forName="text_8" refType="h" fact="0.5839"/>
          <dgm:constr type="w" for="ch" forName="text_8" refType="w" fact="0.1713"/>
          <dgm:constr type="h" for="ch" forName="text_8" refType="h" fact="0.2703"/>
          <dgm:constr type="l" for="ch" forName="text_accent_8" refType="w" fact="0.8669"/>
          <dgm:constr type="t" for="ch" forName="text_accent_8" refType="h" fact="0.8162"/>
          <dgm:constr type="w" for="ch" forName="text_accent_8" refType="w" fact="0.0205"/>
          <dgm:constr type="h" for="ch" forName="text_accent_8" refType="h" fact="0.0324"/>
          <dgm:constr type="l" for="ch" forName="image_9" refType="w" fact="0.8265"/>
          <dgm:constr type="t" for="ch" forName="image_9" refType="h" fact="0.2933"/>
          <dgm:constr type="w" for="ch" forName="image_9" refType="w" fact="0.1713"/>
          <dgm:constr type="h" for="ch" forName="image_9" refType="h" fact="0.2703"/>
          <dgm:constr type="l" for="ch" forName="image_accent_9" refType="w" fact="0.9377"/>
          <dgm:constr type="t" for="ch" forName="image_accent_9" refType="h" fact="0.3006"/>
          <dgm:constr type="w" for="ch" forName="image_accent_9" refType="w" fact="0.0205"/>
          <dgm:constr type="h" for="ch" forName="image_accent_9" refType="h" fact="0.0324"/>
          <dgm:constr type="l" for="ch" forName="text_9" refType="w" fact="0.8245"/>
          <dgm:constr type="t" for="ch" forName="text_9" refType="h" fact="0"/>
          <dgm:constr type="w" for="ch" forName="text_9" refType="w" fact="0.1755"/>
          <dgm:constr type="h" for="ch" forName="text_9" refType="h" fact="0.277"/>
          <dgm:constr type="l" for="ch" forName="text_accent_9" refType="w" fact="0.9378"/>
          <dgm:constr type="t" for="ch" forName="text_accent_9" refType="h" fact="0.2356"/>
          <dgm:constr type="w" for="ch" forName="text_accent_9" refType="w" fact="0.0205"/>
          <dgm:constr type="h" for="ch" forName="text_accent_9" refType="h" fact="0.0324"/>
        </dgm:constrLst>
      </dgm:if>
      <dgm:if name="Name11" axis="ch" ptType="node" func="cnt" op="equ" val="10">
        <dgm:alg type="composite">
          <dgm:param type="ar" val="1.5996"/>
        </dgm:alg>
        <dgm:constrLst>
          <dgm:constr type="primFontSz" for="des" ptType="node" op="equ" val="65"/>
          <dgm:constr type="l" for="ch" forName="text_1" refType="w" fact="0.1397"/>
          <dgm:constr type="t" for="ch" forName="text_1" refType="h" fact="0.3837"/>
          <dgm:constr type="w" for="ch" forName="text_1" refType="w" fact="0.1713"/>
          <dgm:constr type="h" for="ch" forName="text_1" refType="h" fact="0.2362"/>
          <dgm:constr type="l" for="ch" forName="text_accent_1" refType="w" fact="0.1435"/>
          <dgm:constr type="t" for="ch" forName="text_accent_1" refType="h" fact="0.4876"/>
          <dgm:constr type="w" for="ch" forName="text_accent_1" refType="w" fact="0.0205"/>
          <dgm:constr type="h" for="ch" forName="text_accent_1" refType="h" fact="0.0283"/>
          <dgm:constr type="l" for="ch" forName="image_1" refType="w" fact="0"/>
          <dgm:constr type="t" for="ch" forName="image_1" refType="h" fact="0.2556"/>
          <dgm:constr type="w" for="ch" forName="image_1" refType="w" fact="0.1755"/>
          <dgm:constr type="h" for="ch" forName="image_1" refType="h" fact="0.242"/>
          <dgm:constr type="l" for="ch" forName="image_accent_1" refType="w" fact="0.1133"/>
          <dgm:constr type="t" for="ch" forName="image_accent_1" refType="h" fact="0.4615"/>
          <dgm:constr type="w" for="ch" forName="image_accent_1" refType="w" fact="0.0205"/>
          <dgm:constr type="h" for="ch" forName="image_accent_1" refType="h" fact="0.0283"/>
          <dgm:constr type="l" for="ch" forName="image_2" refType="w" fact="0.4145"/>
          <dgm:constr type="t" for="ch" forName="image_2" refType="h" fact="0.3837"/>
          <dgm:constr type="w" for="ch" forName="image_2" refType="w" fact="0.1713"/>
          <dgm:constr type="h" for="ch" forName="image_2" refType="h" fact="0.2362"/>
          <dgm:constr type="l" for="ch" forName="image_accent_2" refType="w" fact="0.4183"/>
          <dgm:constr type="t" for="ch" forName="image_accent_2" refType="h" fact="0.4876"/>
          <dgm:constr type="w" for="ch" forName="image_accent_2" refType="w" fact="0.0205"/>
          <dgm:constr type="h" for="ch" forName="image_accent_2" refType="h" fact="0.0283"/>
          <dgm:constr type="l" for="ch" forName="text_2" refType="w" fact="0.2748"/>
          <dgm:constr type="t" for="ch" forName="text_2" refType="h" fact="0.2556"/>
          <dgm:constr type="w" for="ch" forName="text_2" refType="w" fact="0.1755"/>
          <dgm:constr type="h" for="ch" forName="text_2" refType="h" fact="0.242"/>
          <dgm:constr type="l" for="ch" forName="text_accent_2" refType="w" fact="0.388"/>
          <dgm:constr type="t" for="ch" forName="text_accent_2" refType="h" fact="0.4615"/>
          <dgm:constr type="w" for="ch" forName="text_accent_2" refType="w" fact="0.0205"/>
          <dgm:constr type="h" for="ch" forName="text_accent_2" refType="h" fact="0.0283"/>
          <dgm:constr type="l" for="ch" forName="text_3" refType="w" fact="0.1397"/>
          <dgm:constr type="t" for="ch" forName="text_3" refType="h" fact="0.1341"/>
          <dgm:constr type="w" for="ch" forName="text_3" refType="w" fact="0.1713"/>
          <dgm:constr type="h" for="ch" forName="text_3" refType="h" fact="0.2362"/>
          <dgm:constr type="l" for="ch" forName="text_accent_3" refType="w" fact="0.2509"/>
          <dgm:constr type="t" for="ch" forName="text_accent_3" refType="h" fact="0.1405"/>
          <dgm:constr type="w" for="ch" forName="text_accent_3" refType="w" fact="0.0205"/>
          <dgm:constr type="h" for="ch" forName="text_accent_3" refType="h" fact="0.0283"/>
          <dgm:constr type="l" for="ch" forName="image_3" refType="w" fact="0.2748"/>
          <dgm:constr type="t" for="ch" forName="image_3" refType="h" fact="0.0034"/>
          <dgm:constr type="w" for="ch" forName="image_3" refType="w" fact="0.1755"/>
          <dgm:constr type="h" for="ch" forName="image_3" refType="h" fact="0.242"/>
          <dgm:constr type="l" for="ch" forName="image_accent_3" refType="w" fact="0.282"/>
          <dgm:constr type="t" for="ch" forName="image_accent_3" refType="h" fact="0.1075"/>
          <dgm:constr type="w" for="ch" forName="image_accent_3" refType="w" fact="0.0205"/>
          <dgm:constr type="h" for="ch" forName="image_accent_3" refType="h" fact="0.0283"/>
          <dgm:constr type="l" for="ch" forName="text_4" refType="w" fact="0.4142"/>
          <dgm:constr type="t" for="ch" forName="text_4" refType="h" fact="0.1323"/>
          <dgm:constr type="w" for="ch" forName="text_4" refType="w" fact="0.1713"/>
          <dgm:constr type="h" for="ch" forName="text_4" refType="h" fact="0.2362"/>
          <dgm:constr type="l" for="ch" forName="text_accent_4" refType="w" fact="0.5615"/>
          <dgm:constr type="t" for="ch" forName="text_accent_4" refType="h" fact="0.235"/>
          <dgm:constr type="w" for="ch" forName="text_accent_4" refType="w" fact="0.0205"/>
          <dgm:constr type="h" for="ch" forName="text_accent_4" refType="h" fact="0.0283"/>
          <dgm:constr type="l" for="ch" forName="image_4" refType="w" fact="0.5516"/>
          <dgm:constr type="t" for="ch" forName="image_4" refType="h" fact="0.2574"/>
          <dgm:constr type="w" for="ch" forName="image_4" refType="w" fact="0.1713"/>
          <dgm:constr type="h" for="ch" forName="image_4" refType="h" fact="0.2362"/>
          <dgm:constr type="l" for="ch" forName="image_accent_4" refType="w" fact="0.5908"/>
          <dgm:constr type="t" for="ch" forName="image_accent_4" refType="h" fact="0.2621"/>
          <dgm:constr type="w" for="ch" forName="image_accent_4" refType="w" fact="0.0205"/>
          <dgm:constr type="h" for="ch" forName="image_accent_4" refType="h" fact="0.0283"/>
          <dgm:constr type="l" for="ch" forName="text_5" refType="w" fact="0.5514"/>
          <dgm:constr type="t" for="ch" forName="text_5" refType="h" fact="0.0059"/>
          <dgm:constr type="w" for="ch" forName="text_5" refType="w" fact="0.1713"/>
          <dgm:constr type="h" for="ch" forName="text_5" refType="h" fact="0.2362"/>
          <dgm:constr type="l" for="ch" forName="text_accent_5" refType="w" fact="0.6987"/>
          <dgm:constr type="t" for="ch" forName="text_accent_5" refType="h" fact="0.1078"/>
          <dgm:constr type="w" for="ch" forName="text_accent_5" refType="w" fact="0.0205"/>
          <dgm:constr type="h" for="ch" forName="text_accent_5" refType="h" fact="0.0283"/>
          <dgm:constr type="l" for="ch" forName="image_5" refType="w" fact="0.6888"/>
          <dgm:constr type="t" for="ch" forName="image_5" refType="h" fact="0.1303"/>
          <dgm:constr type="w" for="ch" forName="image_5" refType="w" fact="0.1713"/>
          <dgm:constr type="h" for="ch" forName="image_5" refType="h" fact="0.2362"/>
          <dgm:constr type="l" for="ch" forName="image_accent_5" refType="w" fact="0.728"/>
          <dgm:constr type="t" for="ch" forName="image_accent_5" refType="h" fact="0.135"/>
          <dgm:constr type="w" for="ch" forName="image_accent_5" refType="w" fact="0.0205"/>
          <dgm:constr type="h" for="ch" forName="image_accent_5" refType="h" fact="0.0283"/>
          <dgm:constr type="l" for="ch" forName="text_6" refType="w" fact="0.6893"/>
          <dgm:constr type="t" for="ch" forName="text_6" refType="h" fact="0.3828"/>
          <dgm:constr type="w" for="ch" forName="text_6" refType="w" fact="0.1713"/>
          <dgm:constr type="h" for="ch" forName="text_6" refType="h" fact="0.2362"/>
          <dgm:constr type="l" for="ch" forName="text_accent_6" refType="w" fact="0.7296"/>
          <dgm:constr type="t" for="ch" forName="text_accent_6" refType="h" fact="0.5843"/>
          <dgm:constr type="w" for="ch" forName="text_accent_6" refType="w" fact="0.0205"/>
          <dgm:constr type="h" for="ch" forName="text_accent_6" refType="h" fact="0.0283"/>
          <dgm:constr type="l" for="ch" forName="image_6" refType="w" fact="0.5516"/>
          <dgm:constr type="t" for="ch" forName="image_6" refType="h" fact="0.5091"/>
          <dgm:constr type="w" for="ch" forName="image_6" refType="w" fact="0.1713"/>
          <dgm:constr type="h" for="ch" forName="image_6" refType="h" fact="0.2362"/>
          <dgm:constr type="l" for="ch" forName="image_accent_6" refType="w" fact="0.6975"/>
          <dgm:constr type="t" for="ch" forName="image_accent_6" refType="h" fact="0.6121"/>
          <dgm:constr type="w" for="ch" forName="image_accent_6" refType="w" fact="0.0205"/>
          <dgm:constr type="h" for="ch" forName="image_accent_6" refType="h" fact="0.0283"/>
          <dgm:constr type="l" for="ch" forName="image_7" refType="w" fact="0.1389"/>
          <dgm:constr type="t" for="ch" forName="image_7" refType="h" fact="0.6371"/>
          <dgm:constr type="w" for="ch" forName="image_7" refType="w" fact="0.1713"/>
          <dgm:constr type="h" for="ch" forName="image_7" refType="h" fact="0.2362"/>
          <dgm:constr type="l" for="ch" forName="image_accent_7" refType="w" fact="0.2501"/>
          <dgm:constr type="t" for="ch" forName="image_accent_7" refType="h" fact="0.6435"/>
          <dgm:constr type="w" for="ch" forName="image_accent_7" refType="w" fact="0.0205"/>
          <dgm:constr type="h" for="ch" forName="image_accent_7" refType="h" fact="0.0283"/>
          <dgm:constr type="l" for="ch" forName="text_7" refType="w" fact="0.2751"/>
          <dgm:constr type="t" for="ch" forName="text_7" refType="h" fact="0.5081"/>
          <dgm:constr type="w" for="ch" forName="text_7" refType="w" fact="0.1755"/>
          <dgm:constr type="h" for="ch" forName="text_7" refType="h" fact="0.242"/>
          <dgm:constr type="l" for="ch" forName="text_accent_7" refType="w" fact="0.2823"/>
          <dgm:constr type="t" for="ch" forName="text_accent_7" refType="h" fact="0.6122"/>
          <dgm:constr type="w" for="ch" forName="text_accent_7" refType="w" fact="0.0205"/>
          <dgm:constr type="h" for="ch" forName="text_accent_7" refType="h" fact="0.0283"/>
          <dgm:constr type="l" for="ch" forName="image_8" refType="w" fact="0.6886"/>
          <dgm:constr type="t" for="ch" forName="image_8" refType="h" fact="0.6376"/>
          <dgm:constr type="w" for="ch" forName="image_8" refType="w" fact="0.1713"/>
          <dgm:constr type="h" for="ch" forName="image_8" refType="h" fact="0.2362"/>
          <dgm:constr type="l" for="ch" forName="image_accent_8" refType="w" fact="0.8358"/>
          <dgm:constr type="t" for="ch" forName="image_accent_8" refType="h" fact="0.7402"/>
          <dgm:constr type="w" for="ch" forName="image_accent_8" refType="w" fact="0.0205"/>
          <dgm:constr type="h" for="ch" forName="image_accent_8" refType="h" fact="0.0283"/>
          <dgm:constr type="l" for="ch" forName="text_8" refType="w" fact="0.8264"/>
          <dgm:constr type="t" for="ch" forName="text_8" refType="h" fact="0.5102"/>
          <dgm:constr type="w" for="ch" forName="text_8" refType="w" fact="0.1713"/>
          <dgm:constr type="h" for="ch" forName="text_8" refType="h" fact="0.2362"/>
          <dgm:constr type="l" for="ch" forName="text_accent_8" refType="w" fact="0.8669"/>
          <dgm:constr type="t" for="ch" forName="text_accent_8" refType="h" fact="0.7131"/>
          <dgm:constr type="w" for="ch" forName="text_accent_8" refType="w" fact="0.0205"/>
          <dgm:constr type="h" for="ch" forName="text_accent_8" refType="h" fact="0.0283"/>
          <dgm:constr type="l" for="ch" forName="image_9" refType="w" fact="0.8265"/>
          <dgm:constr type="t" for="ch" forName="image_9" refType="h" fact="0.2563"/>
          <dgm:constr type="w" for="ch" forName="image_9" refType="w" fact="0.1713"/>
          <dgm:constr type="h" for="ch" forName="image_9" refType="h" fact="0.2362"/>
          <dgm:constr type="l" for="ch" forName="image_accent_9" refType="w" fact="0.9377"/>
          <dgm:constr type="t" for="ch" forName="image_accent_9" refType="h" fact="0.2626"/>
          <dgm:constr type="w" for="ch" forName="image_accent_9" refType="w" fact="0.0205"/>
          <dgm:constr type="h" for="ch" forName="image_accent_9" refType="h" fact="0.0283"/>
          <dgm:constr type="l" for="ch" forName="text_9" refType="w" fact="0.8245"/>
          <dgm:constr type="t" for="ch" forName="text_9" refType="h" fact="0"/>
          <dgm:constr type="w" for="ch" forName="text_9" refType="w" fact="0.1755"/>
          <dgm:constr type="h" for="ch" forName="text_9" refType="h" fact="0.242"/>
          <dgm:constr type="l" for="ch" forName="text_accent_9" refType="w" fact="0.9378"/>
          <dgm:constr type="t" for="ch" forName="text_accent_9" refType="h" fact="0.2059"/>
          <dgm:constr type="w" for="ch" forName="text_accent_9" refType="w" fact="0.0205"/>
          <dgm:constr type="h" for="ch" forName="text_accent_9" refType="h" fact="0.0283"/>
          <dgm:constr type="l" for="ch" forName="text_10" refType="w" fact="0.4136"/>
          <dgm:constr type="t" for="ch" forName="text_10" refType="h" fact="0.6376"/>
          <dgm:constr type="w" for="ch" forName="text_10" refType="w" fact="0.1713"/>
          <dgm:constr type="h" for="ch" forName="text_10" refType="h" fact="0.2362"/>
          <dgm:constr type="l" for="ch" forName="text_accent_10" refType="w" fact="0.4539"/>
          <dgm:constr type="t" for="ch" forName="text_accent_10" refType="h" fact="0.839"/>
          <dgm:constr type="w" for="ch" forName="text_accent_10" refType="w" fact="0.0205"/>
          <dgm:constr type="h" for="ch" forName="text_accent_10" refType="h" fact="0.0283"/>
          <dgm:constr type="l" for="ch" forName="image_10" refType="w" fact="0.2759"/>
          <dgm:constr type="t" for="ch" forName="image_10" refType="h" fact="0.7638"/>
          <dgm:constr type="w" for="ch" forName="image_10" refType="w" fact="0.1713"/>
          <dgm:constr type="h" for="ch" forName="image_10" refType="h" fact="0.2362"/>
          <dgm:constr type="l" for="ch" forName="image_accent_10" refType="w" fact="0.4218"/>
          <dgm:constr type="t" for="ch" forName="image_accent_10" refType="h" fact="0.8669"/>
          <dgm:constr type="w" for="ch" forName="image_accent_10" refType="w" fact="0.0205"/>
          <dgm:constr type="h" for="ch" forName="image_accent_10" refType="h" fact="0.0283"/>
        </dgm:constrLst>
      </dgm:if>
      <dgm:if name="Name12" axis="ch" ptType="node" func="cnt" op="equ" val="11">
        <dgm:alg type="composite">
          <dgm:param type="ar" val="1.4213"/>
        </dgm:alg>
        <dgm:constrLst>
          <dgm:constr type="primFontSz" for="des" ptType="node" op="equ" val="65"/>
          <dgm:constr type="l" for="ch" forName="text_1" refType="w" fact="0.1397"/>
          <dgm:constr type="t" for="ch" forName="text_1" refType="h" fact="0.3409"/>
          <dgm:constr type="w" for="ch" forName="text_1" refType="w" fact="0.1713"/>
          <dgm:constr type="h" for="ch" forName="text_1" refType="h" fact="0.2099"/>
          <dgm:constr type="l" for="ch" forName="text_accent_1" refType="w" fact="0.1435"/>
          <dgm:constr type="t" for="ch" forName="text_accent_1" refType="h" fact="0.4333"/>
          <dgm:constr type="w" for="ch" forName="text_accent_1" refType="w" fact="0.0205"/>
          <dgm:constr type="h" for="ch" forName="text_accent_1" refType="h" fact="0.0252"/>
          <dgm:constr type="l" for="ch" forName="image_1" refType="w" fact="0"/>
          <dgm:constr type="t" for="ch" forName="image_1" refType="h" fact="0.2271"/>
          <dgm:constr type="w" for="ch" forName="image_1" refType="w" fact="0.1755"/>
          <dgm:constr type="h" for="ch" forName="image_1" refType="h" fact="0.2151"/>
          <dgm:constr type="l" for="ch" forName="image_accent_1" refType="w" fact="0.1133"/>
          <dgm:constr type="t" for="ch" forName="image_accent_1" refType="h" fact="0.4101"/>
          <dgm:constr type="w" for="ch" forName="image_accent_1" refType="w" fact="0.0205"/>
          <dgm:constr type="h" for="ch" forName="image_accent_1" refType="h" fact="0.0252"/>
          <dgm:constr type="l" for="ch" forName="image_2" refType="w" fact="0.4145"/>
          <dgm:constr type="t" for="ch" forName="image_2" refType="h" fact="0.3409"/>
          <dgm:constr type="w" for="ch" forName="image_2" refType="w" fact="0.1713"/>
          <dgm:constr type="h" for="ch" forName="image_2" refType="h" fact="0.2099"/>
          <dgm:constr type="l" for="ch" forName="image_accent_2" refType="w" fact="0.4183"/>
          <dgm:constr type="t" for="ch" forName="image_accent_2" refType="h" fact="0.4333"/>
          <dgm:constr type="w" for="ch" forName="image_accent_2" refType="w" fact="0.0205"/>
          <dgm:constr type="h" for="ch" forName="image_accent_2" refType="h" fact="0.0252"/>
          <dgm:constr type="l" for="ch" forName="text_2" refType="w" fact="0.2748"/>
          <dgm:constr type="t" for="ch" forName="text_2" refType="h" fact="0.2271"/>
          <dgm:constr type="w" for="ch" forName="text_2" refType="w" fact="0.1755"/>
          <dgm:constr type="h" for="ch" forName="text_2" refType="h" fact="0.2151"/>
          <dgm:constr type="l" for="ch" forName="text_accent_2" refType="w" fact="0.388"/>
          <dgm:constr type="t" for="ch" forName="text_accent_2" refType="h" fact="0.4101"/>
          <dgm:constr type="w" for="ch" forName="text_accent_2" refType="w" fact="0.0205"/>
          <dgm:constr type="h" for="ch" forName="text_accent_2" refType="h" fact="0.0252"/>
          <dgm:constr type="l" for="ch" forName="text_3" refType="w" fact="0.1397"/>
          <dgm:constr type="t" for="ch" forName="text_3" refType="h" fact="0.1192"/>
          <dgm:constr type="w" for="ch" forName="text_3" refType="w" fact="0.1713"/>
          <dgm:constr type="h" for="ch" forName="text_3" refType="h" fact="0.2099"/>
          <dgm:constr type="l" for="ch" forName="text_accent_3" refType="w" fact="0.2509"/>
          <dgm:constr type="t" for="ch" forName="text_accent_3" refType="h" fact="0.1249"/>
          <dgm:constr type="w" for="ch" forName="text_accent_3" refType="w" fact="0.0205"/>
          <dgm:constr type="h" for="ch" forName="text_accent_3" refType="h" fact="0.0252"/>
          <dgm:constr type="l" for="ch" forName="image_3" refType="w" fact="0.2748"/>
          <dgm:constr type="t" for="ch" forName="image_3" refType="h" fact="0.003"/>
          <dgm:constr type="w" for="ch" forName="image_3" refType="w" fact="0.1755"/>
          <dgm:constr type="h" for="ch" forName="image_3" refType="h" fact="0.2151"/>
          <dgm:constr type="l" for="ch" forName="image_accent_3" refType="w" fact="0.282"/>
          <dgm:constr type="t" for="ch" forName="image_accent_3" refType="h" fact="0.0955"/>
          <dgm:constr type="w" for="ch" forName="image_accent_3" refType="w" fact="0.0205"/>
          <dgm:constr type="h" for="ch" forName="image_accent_3" refType="h" fact="0.0252"/>
          <dgm:constr type="l" for="ch" forName="text_4" refType="w" fact="0.4142"/>
          <dgm:constr type="t" for="ch" forName="text_4" refType="h" fact="0.1175"/>
          <dgm:constr type="w" for="ch" forName="text_4" refType="w" fact="0.1713"/>
          <dgm:constr type="h" for="ch" forName="text_4" refType="h" fact="0.2099"/>
          <dgm:constr type="l" for="ch" forName="text_accent_4" refType="w" fact="0.5615"/>
          <dgm:constr type="t" for="ch" forName="text_accent_4" refType="h" fact="0.2088"/>
          <dgm:constr type="w" for="ch" forName="text_accent_4" refType="w" fact="0.0205"/>
          <dgm:constr type="h" for="ch" forName="text_accent_4" refType="h" fact="0.0252"/>
          <dgm:constr type="l" for="ch" forName="image_4" refType="w" fact="0.5516"/>
          <dgm:constr type="t" for="ch" forName="image_4" refType="h" fact="0.2288"/>
          <dgm:constr type="w" for="ch" forName="image_4" refType="w" fact="0.1713"/>
          <dgm:constr type="h" for="ch" forName="image_4" refType="h" fact="0.2099"/>
          <dgm:constr type="l" for="ch" forName="image_accent_4" refType="w" fact="0.5908"/>
          <dgm:constr type="t" for="ch" forName="image_accent_4" refType="h" fact="0.2329"/>
          <dgm:constr type="w" for="ch" forName="image_accent_4" refType="w" fact="0.0205"/>
          <dgm:constr type="h" for="ch" forName="image_accent_4" refType="h" fact="0.0252"/>
          <dgm:constr type="l" for="ch" forName="text_5" refType="w" fact="0.5514"/>
          <dgm:constr type="t" for="ch" forName="text_5" refType="h" fact="0.0052"/>
          <dgm:constr type="w" for="ch" forName="text_5" refType="w" fact="0.1713"/>
          <dgm:constr type="h" for="ch" forName="text_5" refType="h" fact="0.2099"/>
          <dgm:constr type="l" for="ch" forName="text_accent_5" refType="w" fact="0.6987"/>
          <dgm:constr type="t" for="ch" forName="text_accent_5" refType="h" fact="0.0958"/>
          <dgm:constr type="w" for="ch" forName="text_accent_5" refType="w" fact="0.0205"/>
          <dgm:constr type="h" for="ch" forName="text_accent_5" refType="h" fact="0.0252"/>
          <dgm:constr type="l" for="ch" forName="image_5" refType="w" fact="0.6888"/>
          <dgm:constr type="t" for="ch" forName="image_5" refType="h" fact="0.1158"/>
          <dgm:constr type="w" for="ch" forName="image_5" refType="w" fact="0.1713"/>
          <dgm:constr type="h" for="ch" forName="image_5" refType="h" fact="0.2099"/>
          <dgm:constr type="l" for="ch" forName="image_accent_5" refType="w" fact="0.728"/>
          <dgm:constr type="t" for="ch" forName="image_accent_5" refType="h" fact="0.12"/>
          <dgm:constr type="w" for="ch" forName="image_accent_5" refType="w" fact="0.0205"/>
          <dgm:constr type="h" for="ch" forName="image_accent_5" refType="h" fact="0.0252"/>
          <dgm:constr type="l" for="ch" forName="text_6" refType="w" fact="0.6893"/>
          <dgm:constr type="t" for="ch" forName="text_6" refType="h" fact="0.3402"/>
          <dgm:constr type="w" for="ch" forName="text_6" refType="w" fact="0.1713"/>
          <dgm:constr type="h" for="ch" forName="text_6" refType="h" fact="0.2099"/>
          <dgm:constr type="l" for="ch" forName="text_accent_6" refType="w" fact="0.7296"/>
          <dgm:constr type="t" for="ch" forName="text_accent_6" refType="h" fact="0.5192"/>
          <dgm:constr type="w" for="ch" forName="text_accent_6" refType="w" fact="0.0205"/>
          <dgm:constr type="h" for="ch" forName="text_accent_6" refType="h" fact="0.0252"/>
          <dgm:constr type="l" for="ch" forName="image_6" refType="w" fact="0.5516"/>
          <dgm:constr type="t" for="ch" forName="image_6" refType="h" fact="0.4523"/>
          <dgm:constr type="w" for="ch" forName="image_6" refType="w" fact="0.1713"/>
          <dgm:constr type="h" for="ch" forName="image_6" refType="h" fact="0.2099"/>
          <dgm:constr type="l" for="ch" forName="image_accent_6" refType="w" fact="0.6975"/>
          <dgm:constr type="t" for="ch" forName="image_accent_6" refType="h" fact="0.5439"/>
          <dgm:constr type="w" for="ch" forName="image_accent_6" refType="w" fact="0.0205"/>
          <dgm:constr type="h" for="ch" forName="image_accent_6" refType="h" fact="0.0252"/>
          <dgm:constr type="l" for="ch" forName="image_7" refType="w" fact="0.1389"/>
          <dgm:constr type="t" for="ch" forName="image_7" refType="h" fact="0.5661"/>
          <dgm:constr type="w" for="ch" forName="image_7" refType="w" fact="0.1713"/>
          <dgm:constr type="h" for="ch" forName="image_7" refType="h" fact="0.2099"/>
          <dgm:constr type="l" for="ch" forName="image_accent_7" refType="w" fact="0.2501"/>
          <dgm:constr type="t" for="ch" forName="image_accent_7" refType="h" fact="0.5718"/>
          <dgm:constr type="w" for="ch" forName="image_accent_7" refType="w" fact="0.0205"/>
          <dgm:constr type="h" for="ch" forName="image_accent_7" refType="h" fact="0.0252"/>
          <dgm:constr type="l" for="ch" forName="text_7" refType="w" fact="0.2751"/>
          <dgm:constr type="t" for="ch" forName="text_7" refType="h" fact="0.4515"/>
          <dgm:constr type="w" for="ch" forName="text_7" refType="w" fact="0.1755"/>
          <dgm:constr type="h" for="ch" forName="text_7" refType="h" fact="0.2151"/>
          <dgm:constr type="l" for="ch" forName="text_accent_7" refType="w" fact="0.2823"/>
          <dgm:constr type="t" for="ch" forName="text_accent_7" refType="h" fact="0.544"/>
          <dgm:constr type="w" for="ch" forName="text_accent_7" refType="w" fact="0.0205"/>
          <dgm:constr type="h" for="ch" forName="text_accent_7" refType="h" fact="0.0252"/>
          <dgm:constr type="l" for="ch" forName="image_8" refType="w" fact="0.6886"/>
          <dgm:constr type="t" for="ch" forName="image_8" refType="h" fact="0.5665"/>
          <dgm:constr type="w" for="ch" forName="image_8" refType="w" fact="0.1713"/>
          <dgm:constr type="h" for="ch" forName="image_8" refType="h" fact="0.2099"/>
          <dgm:constr type="l" for="ch" forName="image_accent_8" refType="w" fact="0.8358"/>
          <dgm:constr type="t" for="ch" forName="image_accent_8" refType="h" fact="0.6577"/>
          <dgm:constr type="w" for="ch" forName="image_accent_8" refType="w" fact="0.0205"/>
          <dgm:constr type="h" for="ch" forName="image_accent_8" refType="h" fact="0.0252"/>
          <dgm:constr type="l" for="ch" forName="text_8" refType="w" fact="0.8264"/>
          <dgm:constr type="t" for="ch" forName="text_8" refType="h" fact="0.4533"/>
          <dgm:constr type="w" for="ch" forName="text_8" refType="w" fact="0.1713"/>
          <dgm:constr type="h" for="ch" forName="text_8" refType="h" fact="0.2099"/>
          <dgm:constr type="l" for="ch" forName="text_accent_8" refType="w" fact="0.8669"/>
          <dgm:constr type="t" for="ch" forName="text_accent_8" refType="h" fact="0.6337"/>
          <dgm:constr type="w" for="ch" forName="text_accent_8" refType="w" fact="0.0205"/>
          <dgm:constr type="h" for="ch" forName="text_accent_8" refType="h" fact="0.0252"/>
          <dgm:constr type="l" for="ch" forName="image_9" refType="w" fact="0.8265"/>
          <dgm:constr type="t" for="ch" forName="image_9" refType="h" fact="0.2277"/>
          <dgm:constr type="w" for="ch" forName="image_9" refType="w" fact="0.1713"/>
          <dgm:constr type="h" for="ch" forName="image_9" refType="h" fact="0.2099"/>
          <dgm:constr type="l" for="ch" forName="image_accent_9" refType="w" fact="0.9377"/>
          <dgm:constr type="t" for="ch" forName="image_accent_9" refType="h" fact="0.2334"/>
          <dgm:constr type="w" for="ch" forName="image_accent_9" refType="w" fact="0.0205"/>
          <dgm:constr type="h" for="ch" forName="image_accent_9" refType="h" fact="0.0252"/>
          <dgm:constr type="l" for="ch" forName="text_9" refType="w" fact="0.8245"/>
          <dgm:constr type="t" for="ch" forName="text_9" refType="h" fact="0"/>
          <dgm:constr type="w" for="ch" forName="text_9" refType="w" fact="0.1755"/>
          <dgm:constr type="h" for="ch" forName="text_9" refType="h" fact="0.2151"/>
          <dgm:constr type="l" for="ch" forName="text_accent_9" refType="w" fact="0.9378"/>
          <dgm:constr type="t" for="ch" forName="text_accent_9" refType="h" fact="0.1829"/>
          <dgm:constr type="w" for="ch" forName="text_accent_9" refType="w" fact="0.0205"/>
          <dgm:constr type="h" for="ch" forName="text_accent_9" refType="h" fact="0.0252"/>
          <dgm:constr type="l" for="ch" forName="text_10" refType="w" fact="0.4136"/>
          <dgm:constr type="t" for="ch" forName="text_10" refType="h" fact="0.5665"/>
          <dgm:constr type="w" for="ch" forName="text_10" refType="w" fact="0.1713"/>
          <dgm:constr type="h" for="ch" forName="text_10" refType="h" fact="0.2099"/>
          <dgm:constr type="l" for="ch" forName="text_accent_10" refType="w" fact="0.4539"/>
          <dgm:constr type="t" for="ch" forName="text_accent_10" refType="h" fact="0.7455"/>
          <dgm:constr type="w" for="ch" forName="text_accent_10" refType="w" fact="0.0205"/>
          <dgm:constr type="h" for="ch" forName="text_accent_10" refType="h" fact="0.0252"/>
          <dgm:constr type="l" for="ch" forName="image_10" refType="w" fact="0.2759"/>
          <dgm:constr type="t" for="ch" forName="image_10" refType="h" fact="0.6787"/>
          <dgm:constr type="w" for="ch" forName="image_10" refType="w" fact="0.1713"/>
          <dgm:constr type="h" for="ch" forName="image_10" refType="h" fact="0.2099"/>
          <dgm:constr type="l" for="ch" forName="image_accent_10" refType="w" fact="0.4218"/>
          <dgm:constr type="t" for="ch" forName="image_accent_10" refType="h" fact="0.7703"/>
          <dgm:constr type="w" for="ch" forName="image_accent_10" refType="w" fact="0.0205"/>
          <dgm:constr type="h" for="ch" forName="image_accent_10" refType="h" fact="0.0252"/>
          <dgm:constr type="l" for="ch" forName="text_11" refType="w" fact="0.6892"/>
          <dgm:constr type="t" for="ch" forName="text_11" refType="h" fact="0.7901"/>
          <dgm:constr type="w" for="ch" forName="text_11" refType="w" fact="0.1713"/>
          <dgm:constr type="h" for="ch" forName="text_11" refType="h" fact="0.2099"/>
          <dgm:constr type="l" for="ch" forName="text_accent_11" refType="w" fact="0.693"/>
          <dgm:constr type="t" for="ch" forName="text_accent_11" refType="h" fact="0.8825"/>
          <dgm:constr type="w" for="ch" forName="text_accent_11" refType="w" fact="0.0205"/>
          <dgm:constr type="h" for="ch" forName="text_accent_11" refType="h" fact="0.0252"/>
          <dgm:constr type="l" for="ch" forName="image_11" refType="w" fact="0.5495"/>
          <dgm:constr type="t" for="ch" forName="image_11" refType="h" fact="0.6764"/>
          <dgm:constr type="w" for="ch" forName="image_11" refType="w" fact="0.1755"/>
          <dgm:constr type="h" for="ch" forName="image_11" refType="h" fact="0.2151"/>
          <dgm:constr type="l" for="ch" forName="image_accent_11" refType="w" fact="0.6627"/>
          <dgm:constr type="t" for="ch" forName="image_accent_11" refType="h" fact="0.8593"/>
          <dgm:constr type="w" for="ch" forName="image_accent_11" refType="w" fact="0.0205"/>
          <dgm:constr type="h" for="ch" forName="image_accent_11" refType="h" fact="0.0252"/>
        </dgm:constrLst>
      </dgm:if>
      <dgm:if name="Name13" axis="ch" ptType="node" func="cnt" op="equ" val="12">
        <dgm:alg type="composite">
          <dgm:param type="ar" val="1.6138"/>
        </dgm:alg>
        <dgm:constrLst>
          <dgm:constr type="primFontSz" for="des" ptType="node" op="equ" val="65"/>
          <dgm:constr type="l" for="ch" forName="text_1" refType="w" fact="0.123"/>
          <dgm:constr type="t" for="ch" forName="text_1" refType="h" fact="0.3409"/>
          <dgm:constr type="w" for="ch" forName="text_1" refType="w" fact="0.1508"/>
          <dgm:constr type="h" for="ch" forName="text_1" refType="h" fact="0.2099"/>
          <dgm:constr type="l" for="ch" forName="text_accent_1" refType="w" fact="0.1264"/>
          <dgm:constr type="t" for="ch" forName="text_accent_1" refType="h" fact="0.4333"/>
          <dgm:constr type="w" for="ch" forName="text_accent_1" refType="w" fact="0.0181"/>
          <dgm:constr type="h" for="ch" forName="text_accent_1" refType="h" fact="0.0252"/>
          <dgm:constr type="l" for="ch" forName="image_1" refType="w" fact="0"/>
          <dgm:constr type="t" for="ch" forName="image_1" refType="h" fact="0.2271"/>
          <dgm:constr type="w" for="ch" forName="image_1" refType="w" fact="0.1546"/>
          <dgm:constr type="h" for="ch" forName="image_1" refType="h" fact="0.2151"/>
          <dgm:constr type="l" for="ch" forName="image_accent_1" refType="w" fact="0.0998"/>
          <dgm:constr type="t" for="ch" forName="image_accent_1" refType="h" fact="0.4101"/>
          <dgm:constr type="w" for="ch" forName="image_accent_1" refType="w" fact="0.0181"/>
          <dgm:constr type="h" for="ch" forName="image_accent_1" refType="h" fact="0.0252"/>
          <dgm:constr type="l" for="ch" forName="image_2" refType="w" fact="0.365"/>
          <dgm:constr type="t" for="ch" forName="image_2" refType="h" fact="0.3409"/>
          <dgm:constr type="w" for="ch" forName="image_2" refType="w" fact="0.1508"/>
          <dgm:constr type="h" for="ch" forName="image_2" refType="h" fact="0.2099"/>
          <dgm:constr type="l" for="ch" forName="image_accent_2" refType="w" fact="0.3684"/>
          <dgm:constr type="t" for="ch" forName="image_accent_2" refType="h" fact="0.4333"/>
          <dgm:constr type="w" for="ch" forName="image_accent_2" refType="w" fact="0.0181"/>
          <dgm:constr type="h" for="ch" forName="image_accent_2" refType="h" fact="0.0252"/>
          <dgm:constr type="l" for="ch" forName="text_2" refType="w" fact="0.242"/>
          <dgm:constr type="t" for="ch" forName="text_2" refType="h" fact="0.2271"/>
          <dgm:constr type="w" for="ch" forName="text_2" refType="w" fact="0.1546"/>
          <dgm:constr type="h" for="ch" forName="text_2" refType="h" fact="0.2151"/>
          <dgm:constr type="l" for="ch" forName="text_accent_2" refType="w" fact="0.3417"/>
          <dgm:constr type="t" for="ch" forName="text_accent_2" refType="h" fact="0.4101"/>
          <dgm:constr type="w" for="ch" forName="text_accent_2" refType="w" fact="0.0181"/>
          <dgm:constr type="h" for="ch" forName="text_accent_2" refType="h" fact="0.0252"/>
          <dgm:constr type="l" for="ch" forName="text_3" refType="w" fact="0.123"/>
          <dgm:constr type="t" for="ch" forName="text_3" refType="h" fact="0.1192"/>
          <dgm:constr type="w" for="ch" forName="text_3" refType="w" fact="0.1508"/>
          <dgm:constr type="h" for="ch" forName="text_3" refType="h" fact="0.2099"/>
          <dgm:constr type="l" for="ch" forName="text_accent_3" refType="w" fact="0.221"/>
          <dgm:constr type="t" for="ch" forName="text_accent_3" refType="h" fact="0.1249"/>
          <dgm:constr type="w" for="ch" forName="text_accent_3" refType="w" fact="0.0181"/>
          <dgm:constr type="h" for="ch" forName="text_accent_3" refType="h" fact="0.0252"/>
          <dgm:constr type="l" for="ch" forName="image_3" refType="w" fact="0.242"/>
          <dgm:constr type="t" for="ch" forName="image_3" refType="h" fact="0.003"/>
          <dgm:constr type="w" for="ch" forName="image_3" refType="w" fact="0.1546"/>
          <dgm:constr type="h" for="ch" forName="image_3" refType="h" fact="0.2151"/>
          <dgm:constr type="l" for="ch" forName="image_accent_3" refType="w" fact="0.2483"/>
          <dgm:constr type="t" for="ch" forName="image_accent_3" refType="h" fact="0.0955"/>
          <dgm:constr type="w" for="ch" forName="image_accent_3" refType="w" fact="0.0181"/>
          <dgm:constr type="h" for="ch" forName="image_accent_3" refType="h" fact="0.0252"/>
          <dgm:constr type="l" for="ch" forName="text_4" refType="w" fact="0.3648"/>
          <dgm:constr type="t" for="ch" forName="text_4" refType="h" fact="0.1175"/>
          <dgm:constr type="w" for="ch" forName="text_4" refType="w" fact="0.1508"/>
          <dgm:constr type="h" for="ch" forName="text_4" refType="h" fact="0.2099"/>
          <dgm:constr type="l" for="ch" forName="text_accent_4" refType="w" fact="0.4945"/>
          <dgm:constr type="t" for="ch" forName="text_accent_4" refType="h" fact="0.2088"/>
          <dgm:constr type="w" for="ch" forName="text_accent_4" refType="w" fact="0.0181"/>
          <dgm:constr type="h" for="ch" forName="text_accent_4" refType="h" fact="0.0252"/>
          <dgm:constr type="l" for="ch" forName="image_4" refType="w" fact="0.4858"/>
          <dgm:constr type="t" for="ch" forName="image_4" refType="h" fact="0.2288"/>
          <dgm:constr type="w" for="ch" forName="image_4" refType="w" fact="0.1508"/>
          <dgm:constr type="h" for="ch" forName="image_4" refType="h" fact="0.2099"/>
          <dgm:constr type="l" for="ch" forName="image_accent_4" refType="w" fact="0.5204"/>
          <dgm:constr type="t" for="ch" forName="image_accent_4" refType="h" fact="0.2329"/>
          <dgm:constr type="w" for="ch" forName="image_accent_4" refType="w" fact="0.0181"/>
          <dgm:constr type="h" for="ch" forName="image_accent_4" refType="h" fact="0.0252"/>
          <dgm:constr type="l" for="ch" forName="text_5" refType="w" fact="0.4856"/>
          <dgm:constr type="t" for="ch" forName="text_5" refType="h" fact="0.0052"/>
          <dgm:constr type="w" for="ch" forName="text_5" refType="w" fact="0.1508"/>
          <dgm:constr type="h" for="ch" forName="text_5" refType="h" fact="0.2099"/>
          <dgm:constr type="l" for="ch" forName="text_accent_5" refType="w" fact="0.6153"/>
          <dgm:constr type="t" for="ch" forName="text_accent_5" refType="h" fact="0.0958"/>
          <dgm:constr type="w" for="ch" forName="text_accent_5" refType="w" fact="0.0181"/>
          <dgm:constr type="h" for="ch" forName="text_accent_5" refType="h" fact="0.0252"/>
          <dgm:constr type="l" for="ch" forName="image_5" refType="w" fact="0.6066"/>
          <dgm:constr type="t" for="ch" forName="image_5" refType="h" fact="0.1158"/>
          <dgm:constr type="w" for="ch" forName="image_5" refType="w" fact="0.1508"/>
          <dgm:constr type="h" for="ch" forName="image_5" refType="h" fact="0.2099"/>
          <dgm:constr type="l" for="ch" forName="image_accent_5" refType="w" fact="0.6412"/>
          <dgm:constr type="t" for="ch" forName="image_accent_5" refType="h" fact="0.12"/>
          <dgm:constr type="w" for="ch" forName="image_accent_5" refType="w" fact="0.0181"/>
          <dgm:constr type="h" for="ch" forName="image_accent_5" refType="h" fact="0.0252"/>
          <dgm:constr type="l" for="ch" forName="text_6" refType="w" fact="0.6071"/>
          <dgm:constr type="t" for="ch" forName="text_6" refType="h" fact="0.3402"/>
          <dgm:constr type="w" for="ch" forName="text_6" refType="w" fact="0.1508"/>
          <dgm:constr type="h" for="ch" forName="text_6" refType="h" fact="0.2099"/>
          <dgm:constr type="l" for="ch" forName="text_accent_6" refType="w" fact="0.6426"/>
          <dgm:constr type="t" for="ch" forName="text_accent_6" refType="h" fact="0.5192"/>
          <dgm:constr type="w" for="ch" forName="text_accent_6" refType="w" fact="0.0181"/>
          <dgm:constr type="h" for="ch" forName="text_accent_6" refType="h" fact="0.0252"/>
          <dgm:constr type="l" for="ch" forName="image_6" refType="w" fact="0.4858"/>
          <dgm:constr type="t" for="ch" forName="image_6" refType="h" fact="0.4523"/>
          <dgm:constr type="w" for="ch" forName="image_6" refType="w" fact="0.1508"/>
          <dgm:constr type="h" for="ch" forName="image_6" refType="h" fact="0.2099"/>
          <dgm:constr type="l" for="ch" forName="image_accent_6" refType="w" fact="0.6143"/>
          <dgm:constr type="t" for="ch" forName="image_accent_6" refType="h" fact="0.5439"/>
          <dgm:constr type="w" for="ch" forName="image_accent_6" refType="w" fact="0.0181"/>
          <dgm:constr type="h" for="ch" forName="image_accent_6" refType="h" fact="0.0252"/>
          <dgm:constr type="l" for="ch" forName="image_7" refType="w" fact="0.1223"/>
          <dgm:constr type="t" for="ch" forName="image_7" refType="h" fact="0.5661"/>
          <dgm:constr type="w" for="ch" forName="image_7" refType="w" fact="0.1508"/>
          <dgm:constr type="h" for="ch" forName="image_7" refType="h" fact="0.2099"/>
          <dgm:constr type="l" for="ch" forName="image_accent_7" refType="w" fact="0.2203"/>
          <dgm:constr type="t" for="ch" forName="image_accent_7" refType="h" fact="0.5718"/>
          <dgm:constr type="w" for="ch" forName="image_accent_7" refType="w" fact="0.0181"/>
          <dgm:constr type="h" for="ch" forName="image_accent_7" refType="h" fact="0.0252"/>
          <dgm:constr type="l" for="ch" forName="text_7" refType="w" fact="0.2422"/>
          <dgm:constr type="t" for="ch" forName="text_7" refType="h" fact="0.4515"/>
          <dgm:constr type="w" for="ch" forName="text_7" refType="w" fact="0.1546"/>
          <dgm:constr type="h" for="ch" forName="text_7" refType="h" fact="0.2151"/>
          <dgm:constr type="l" for="ch" forName="text_accent_7" refType="w" fact="0.2486"/>
          <dgm:constr type="t" for="ch" forName="text_accent_7" refType="h" fact="0.544"/>
          <dgm:constr type="w" for="ch" forName="text_accent_7" refType="w" fact="0.0181"/>
          <dgm:constr type="h" for="ch" forName="text_accent_7" refType="h" fact="0.0252"/>
          <dgm:constr type="l" for="ch" forName="image_8" refType="w" fact="0.6064"/>
          <dgm:constr type="t" for="ch" forName="image_8" refType="h" fact="0.5665"/>
          <dgm:constr type="w" for="ch" forName="image_8" refType="w" fact="0.1508"/>
          <dgm:constr type="h" for="ch" forName="image_8" refType="h" fact="0.2099"/>
          <dgm:constr type="l" for="ch" forName="image_accent_8" refType="w" fact="0.7361"/>
          <dgm:constr type="t" for="ch" forName="image_accent_8" refType="h" fact="0.6577"/>
          <dgm:constr type="w" for="ch" forName="image_accent_8" refType="w" fact="0.0181"/>
          <dgm:constr type="h" for="ch" forName="image_accent_8" refType="h" fact="0.0252"/>
          <dgm:constr type="l" for="ch" forName="text_8" refType="w" fact="0.7278"/>
          <dgm:constr type="t" for="ch" forName="text_8" refType="h" fact="0.4533"/>
          <dgm:constr type="w" for="ch" forName="text_8" refType="w" fact="0.1508"/>
          <dgm:constr type="h" for="ch" forName="text_8" refType="h" fact="0.2099"/>
          <dgm:constr type="l" for="ch" forName="text_accent_8" refType="w" fact="0.7635"/>
          <dgm:constr type="t" for="ch" forName="text_accent_8" refType="h" fact="0.6337"/>
          <dgm:constr type="w" for="ch" forName="text_accent_8" refType="w" fact="0.0181"/>
          <dgm:constr type="h" for="ch" forName="text_accent_8" refType="h" fact="0.0252"/>
          <dgm:constr type="l" for="ch" forName="image_9" refType="w" fact="0.7279"/>
          <dgm:constr type="t" for="ch" forName="image_9" refType="h" fact="0.2277"/>
          <dgm:constr type="w" for="ch" forName="image_9" refType="w" fact="0.1508"/>
          <dgm:constr type="h" for="ch" forName="image_9" refType="h" fact="0.2099"/>
          <dgm:constr type="l" for="ch" forName="image_accent_9" refType="w" fact="0.8259"/>
          <dgm:constr type="t" for="ch" forName="image_accent_9" refType="h" fact="0.2334"/>
          <dgm:constr type="w" for="ch" forName="image_accent_9" refType="w" fact="0.0181"/>
          <dgm:constr type="h" for="ch" forName="image_accent_9" refType="h" fact="0.0252"/>
          <dgm:constr type="l" for="ch" forName="text_9" refType="w" fact="0.7261"/>
          <dgm:constr type="t" for="ch" forName="text_9" refType="h" fact="0"/>
          <dgm:constr type="w" for="ch" forName="text_9" refType="w" fact="0.1546"/>
          <dgm:constr type="h" for="ch" forName="text_9" refType="h" fact="0.2151"/>
          <dgm:constr type="l" for="ch" forName="text_accent_9" refType="w" fact="0.8259"/>
          <dgm:constr type="t" for="ch" forName="text_accent_9" refType="h" fact="0.1829"/>
          <dgm:constr type="w" for="ch" forName="text_accent_9" refType="w" fact="0.0181"/>
          <dgm:constr type="h" for="ch" forName="text_accent_9" refType="h" fact="0.0252"/>
          <dgm:constr type="l" for="ch" forName="text_10" refType="w" fact="0.3643"/>
          <dgm:constr type="t" for="ch" forName="text_10" refType="h" fact="0.5665"/>
          <dgm:constr type="w" for="ch" forName="text_10" refType="w" fact="0.1508"/>
          <dgm:constr type="h" for="ch" forName="text_10" refType="h" fact="0.2099"/>
          <dgm:constr type="l" for="ch" forName="text_accent_10" refType="w" fact="0.3998"/>
          <dgm:constr type="t" for="ch" forName="text_accent_10" refType="h" fact="0.7455"/>
          <dgm:constr type="w" for="ch" forName="text_accent_10" refType="w" fact="0.0181"/>
          <dgm:constr type="h" for="ch" forName="text_accent_10" refType="h" fact="0.0252"/>
          <dgm:constr type="l" for="ch" forName="image_10" refType="w" fact="0.243"/>
          <dgm:constr type="t" for="ch" forName="image_10" refType="h" fact="0.6787"/>
          <dgm:constr type="w" for="ch" forName="image_10" refType="w" fact="0.1508"/>
          <dgm:constr type="h" for="ch" forName="image_10" refType="h" fact="0.2099"/>
          <dgm:constr type="l" for="ch" forName="image_accent_10" refType="w" fact="0.3715"/>
          <dgm:constr type="t" for="ch" forName="image_accent_10" refType="h" fact="0.7703"/>
          <dgm:constr type="w" for="ch" forName="image_accent_10" refType="w" fact="0.0181"/>
          <dgm:constr type="h" for="ch" forName="image_accent_10" refType="h" fact="0.0252"/>
          <dgm:constr type="l" for="ch" forName="text_11" refType="w" fact="0.6069"/>
          <dgm:constr type="t" for="ch" forName="text_11" refType="h" fact="0.7901"/>
          <dgm:constr type="w" for="ch" forName="text_11" refType="w" fact="0.1508"/>
          <dgm:constr type="h" for="ch" forName="text_11" refType="h" fact="0.2099"/>
          <dgm:constr type="l" for="ch" forName="text_accent_11" refType="w" fact="0.6103"/>
          <dgm:constr type="t" for="ch" forName="text_accent_11" refType="h" fact="0.8825"/>
          <dgm:constr type="w" for="ch" forName="text_accent_11" refType="w" fact="0.0181"/>
          <dgm:constr type="h" for="ch" forName="text_accent_11" refType="h" fact="0.0252"/>
          <dgm:constr type="l" for="ch" forName="image_11" refType="w" fact="0.4839"/>
          <dgm:constr type="t" for="ch" forName="image_11" refType="h" fact="0.6764"/>
          <dgm:constr type="w" for="ch" forName="image_11" refType="w" fact="0.1546"/>
          <dgm:constr type="h" for="ch" forName="image_11" refType="h" fact="0.2151"/>
          <dgm:constr type="l" for="ch" forName="image_accent_11" refType="w" fact="0.5837"/>
          <dgm:constr type="t" for="ch" forName="image_accent_11" refType="h" fact="0.8593"/>
          <dgm:constr type="w" for="ch" forName="image_accent_11" refType="w" fact="0.0181"/>
          <dgm:constr type="h" for="ch" forName="image_accent_11" refType="h" fact="0.0252"/>
          <dgm:constr type="l" for="ch" forName="image_12" refType="w" fact="0.8492"/>
          <dgm:constr type="t" for="ch" forName="image_12" refType="h" fact="0.5652"/>
          <dgm:constr type="w" for="ch" forName="image_12" refType="w" fact="0.1508"/>
          <dgm:constr type="h" for="ch" forName="image_12" refType="h" fact="0.2099"/>
          <dgm:constr type="l" for="ch" forName="image_accent_12" refType="w" fact="0.8847"/>
          <dgm:constr type="t" for="ch" forName="image_accent_12" refType="h" fact="0.7442"/>
          <dgm:constr type="w" for="ch" forName="image_accent_12" refType="w" fact="0.0181"/>
          <dgm:constr type="h" for="ch" forName="image_accent_12" refType="h" fact="0.0252"/>
          <dgm:constr type="l" for="ch" forName="text_12" refType="w" fact="0.7279"/>
          <dgm:constr type="t" for="ch" forName="text_12" refType="h" fact="0.6774"/>
          <dgm:constr type="w" for="ch" forName="text_12" refType="w" fact="0.1508"/>
          <dgm:constr type="h" for="ch" forName="text_12" refType="h" fact="0.2099"/>
          <dgm:constr type="l" for="ch" forName="text_accent_12" refType="w" fact="0.8564"/>
          <dgm:constr type="t" for="ch" forName="text_accent_12" refType="h" fact="0.769"/>
          <dgm:constr type="w" for="ch" forName="text_accent_12" refType="w" fact="0.0181"/>
          <dgm:constr type="h" for="ch" forName="text_accent_12" refType="h" fact="0.0252"/>
        </dgm:constrLst>
      </dgm:if>
      <dgm:if name="Name14" axis="ch" ptType="node" func="cnt" op="equ" val="13">
        <dgm:alg type="composite">
          <dgm:param type="ar" val="1.6181"/>
        </dgm:alg>
        <dgm:constrLst>
          <dgm:constr type="primFontSz" for="des" ptType="node" op="equ" val="65"/>
          <dgm:constr type="l" for="ch" forName="text_1" refType="w" fact="0.1227"/>
          <dgm:constr type="t" for="ch" forName="text_1" refType="h" fact="0.3409"/>
          <dgm:constr type="w" for="ch" forName="text_1" refType="w" fact="0.1504"/>
          <dgm:constr type="h" for="ch" forName="text_1" refType="h" fact="0.2099"/>
          <dgm:constr type="l" for="ch" forName="text_accent_1" refType="w" fact="0.1261"/>
          <dgm:constr type="t" for="ch" forName="text_accent_1" refType="h" fact="0.4333"/>
          <dgm:constr type="w" for="ch" forName="text_accent_1" refType="w" fact="0.018"/>
          <dgm:constr type="h" for="ch" forName="text_accent_1" refType="h" fact="0.0252"/>
          <dgm:constr type="l" for="ch" forName="image_1" refType="w" fact="0"/>
          <dgm:constr type="t" for="ch" forName="image_1" refType="h" fact="0.2271"/>
          <dgm:constr type="w" for="ch" forName="image_1" refType="w" fact="0.1541"/>
          <dgm:constr type="h" for="ch" forName="image_1" refType="h" fact="0.2151"/>
          <dgm:constr type="l" for="ch" forName="image_accent_1" refType="w" fact="0.0995"/>
          <dgm:constr type="t" for="ch" forName="image_accent_1" refType="h" fact="0.4101"/>
          <dgm:constr type="w" for="ch" forName="image_accent_1" refType="w" fact="0.018"/>
          <dgm:constr type="h" for="ch" forName="image_accent_1" refType="h" fact="0.0252"/>
          <dgm:constr type="l" for="ch" forName="image_2" refType="w" fact="0.364"/>
          <dgm:constr type="t" for="ch" forName="image_2" refType="h" fact="0.3409"/>
          <dgm:constr type="w" for="ch" forName="image_2" refType="w" fact="0.1504"/>
          <dgm:constr type="h" for="ch" forName="image_2" refType="h" fact="0.2099"/>
          <dgm:constr type="l" for="ch" forName="image_accent_2" refType="w" fact="0.3674"/>
          <dgm:constr type="t" for="ch" forName="image_accent_2" refType="h" fact="0.4333"/>
          <dgm:constr type="w" for="ch" forName="image_accent_2" refType="w" fact="0.018"/>
          <dgm:constr type="h" for="ch" forName="image_accent_2" refType="h" fact="0.0252"/>
          <dgm:constr type="l" for="ch" forName="text_2" refType="w" fact="0.2413"/>
          <dgm:constr type="t" for="ch" forName="text_2" refType="h" fact="0.2271"/>
          <dgm:constr type="w" for="ch" forName="text_2" refType="w" fact="0.1541"/>
          <dgm:constr type="h" for="ch" forName="text_2" refType="h" fact="0.2151"/>
          <dgm:constr type="l" for="ch" forName="text_accent_2" refType="w" fact="0.3408"/>
          <dgm:constr type="t" for="ch" forName="text_accent_2" refType="h" fact="0.4101"/>
          <dgm:constr type="w" for="ch" forName="text_accent_2" refType="w" fact="0.018"/>
          <dgm:constr type="h" for="ch" forName="text_accent_2" refType="h" fact="0.0252"/>
          <dgm:constr type="l" for="ch" forName="text_3" refType="w" fact="0.1227"/>
          <dgm:constr type="t" for="ch" forName="text_3" refType="h" fact="0.1192"/>
          <dgm:constr type="w" for="ch" forName="text_3" refType="w" fact="0.1504"/>
          <dgm:constr type="h" for="ch" forName="text_3" refType="h" fact="0.2099"/>
          <dgm:constr type="l" for="ch" forName="text_accent_3" refType="w" fact="0.2204"/>
          <dgm:constr type="t" for="ch" forName="text_accent_3" refType="h" fact="0.1249"/>
          <dgm:constr type="w" for="ch" forName="text_accent_3" refType="w" fact="0.018"/>
          <dgm:constr type="h" for="ch" forName="text_accent_3" refType="h" fact="0.0252"/>
          <dgm:constr type="l" for="ch" forName="image_3" refType="w" fact="0.2413"/>
          <dgm:constr type="t" for="ch" forName="image_3" refType="h" fact="0.003"/>
          <dgm:constr type="w" for="ch" forName="image_3" refType="w" fact="0.1541"/>
          <dgm:constr type="h" for="ch" forName="image_3" refType="h" fact="0.2151"/>
          <dgm:constr type="l" for="ch" forName="image_accent_3" refType="w" fact="0.2477"/>
          <dgm:constr type="t" for="ch" forName="image_accent_3" refType="h" fact="0.0955"/>
          <dgm:constr type="w" for="ch" forName="image_accent_3" refType="w" fact="0.018"/>
          <dgm:constr type="h" for="ch" forName="image_accent_3" refType="h" fact="0.0252"/>
          <dgm:constr type="l" for="ch" forName="text_4" refType="w" fact="0.3638"/>
          <dgm:constr type="t" for="ch" forName="text_4" refType="h" fact="0.1175"/>
          <dgm:constr type="w" for="ch" forName="text_4" refType="w" fact="0.1504"/>
          <dgm:constr type="h" for="ch" forName="text_4" refType="h" fact="0.2099"/>
          <dgm:constr type="l" for="ch" forName="text_accent_4" refType="w" fact="0.4932"/>
          <dgm:constr type="t" for="ch" forName="text_accent_4" refType="h" fact="0.2088"/>
          <dgm:constr type="w" for="ch" forName="text_accent_4" refType="w" fact="0.018"/>
          <dgm:constr type="h" for="ch" forName="text_accent_4" refType="h" fact="0.0252"/>
          <dgm:constr type="l" for="ch" forName="image_4" refType="w" fact="0.4845"/>
          <dgm:constr type="t" for="ch" forName="image_4" refType="h" fact="0.2288"/>
          <dgm:constr type="w" for="ch" forName="image_4" refType="w" fact="0.1504"/>
          <dgm:constr type="h" for="ch" forName="image_4" refType="h" fact="0.2099"/>
          <dgm:constr type="l" for="ch" forName="image_accent_4" refType="w" fact="0.519"/>
          <dgm:constr type="t" for="ch" forName="image_accent_4" refType="h" fact="0.2329"/>
          <dgm:constr type="w" for="ch" forName="image_accent_4" refType="w" fact="0.018"/>
          <dgm:constr type="h" for="ch" forName="image_accent_4" refType="h" fact="0.0252"/>
          <dgm:constr type="l" for="ch" forName="text_5" refType="w" fact="0.4843"/>
          <dgm:constr type="t" for="ch" forName="text_5" refType="h" fact="0.0052"/>
          <dgm:constr type="w" for="ch" forName="text_5" refType="w" fact="0.1504"/>
          <dgm:constr type="h" for="ch" forName="text_5" refType="h" fact="0.2099"/>
          <dgm:constr type="l" for="ch" forName="text_accent_5" refType="w" fact="0.6137"/>
          <dgm:constr type="t" for="ch" forName="text_accent_5" refType="h" fact="0.0958"/>
          <dgm:constr type="w" for="ch" forName="text_accent_5" refType="w" fact="0.018"/>
          <dgm:constr type="h" for="ch" forName="text_accent_5" refType="h" fact="0.0252"/>
          <dgm:constr type="l" for="ch" forName="image_5" refType="w" fact="0.605"/>
          <dgm:constr type="t" for="ch" forName="image_5" refType="h" fact="0.1158"/>
          <dgm:constr type="w" for="ch" forName="image_5" refType="w" fact="0.1504"/>
          <dgm:constr type="h" for="ch" forName="image_5" refType="h" fact="0.2099"/>
          <dgm:constr type="l" for="ch" forName="image_accent_5" refType="w" fact="0.6395"/>
          <dgm:constr type="t" for="ch" forName="image_accent_5" refType="h" fact="0.12"/>
          <dgm:constr type="w" for="ch" forName="image_accent_5" refType="w" fact="0.018"/>
          <dgm:constr type="h" for="ch" forName="image_accent_5" refType="h" fact="0.0252"/>
          <dgm:constr type="l" for="ch" forName="text_6" refType="w" fact="0.6055"/>
          <dgm:constr type="t" for="ch" forName="text_6" refType="h" fact="0.3402"/>
          <dgm:constr type="w" for="ch" forName="text_6" refType="w" fact="0.1504"/>
          <dgm:constr type="h" for="ch" forName="text_6" refType="h" fact="0.2099"/>
          <dgm:constr type="l" for="ch" forName="text_accent_6" refType="w" fact="0.6409"/>
          <dgm:constr type="t" for="ch" forName="text_accent_6" refType="h" fact="0.5192"/>
          <dgm:constr type="w" for="ch" forName="text_accent_6" refType="w" fact="0.018"/>
          <dgm:constr type="h" for="ch" forName="text_accent_6" refType="h" fact="0.0252"/>
          <dgm:constr type="l" for="ch" forName="image_6" refType="w" fact="0.4845"/>
          <dgm:constr type="t" for="ch" forName="image_6" refType="h" fact="0.4523"/>
          <dgm:constr type="w" for="ch" forName="image_6" refType="w" fact="0.1504"/>
          <dgm:constr type="h" for="ch" forName="image_6" refType="h" fact="0.2099"/>
          <dgm:constr type="l" for="ch" forName="image_accent_6" refType="w" fact="0.6127"/>
          <dgm:constr type="t" for="ch" forName="image_accent_6" refType="h" fact="0.5439"/>
          <dgm:constr type="w" for="ch" forName="image_accent_6" refType="w" fact="0.018"/>
          <dgm:constr type="h" for="ch" forName="image_accent_6" refType="h" fact="0.0252"/>
          <dgm:constr type="l" for="ch" forName="image_7" refType="w" fact="0.122"/>
          <dgm:constr type="t" for="ch" forName="image_7" refType="h" fact="0.5661"/>
          <dgm:constr type="w" for="ch" forName="image_7" refType="w" fact="0.1504"/>
          <dgm:constr type="h" for="ch" forName="image_7" refType="h" fact="0.2099"/>
          <dgm:constr type="l" for="ch" forName="image_accent_7" refType="w" fact="0.2197"/>
          <dgm:constr type="t" for="ch" forName="image_accent_7" refType="h" fact="0.5718"/>
          <dgm:constr type="w" for="ch" forName="image_accent_7" refType="w" fact="0.018"/>
          <dgm:constr type="h" for="ch" forName="image_accent_7" refType="h" fact="0.0252"/>
          <dgm:constr type="l" for="ch" forName="text_7" refType="w" fact="0.2416"/>
          <dgm:constr type="t" for="ch" forName="text_7" refType="h" fact="0.4515"/>
          <dgm:constr type="w" for="ch" forName="text_7" refType="w" fact="0.1541"/>
          <dgm:constr type="h" for="ch" forName="text_7" refType="h" fact="0.2151"/>
          <dgm:constr type="l" for="ch" forName="text_accent_7" refType="w" fact="0.2479"/>
          <dgm:constr type="t" for="ch" forName="text_accent_7" refType="h" fact="0.544"/>
          <dgm:constr type="w" for="ch" forName="text_accent_7" refType="w" fact="0.018"/>
          <dgm:constr type="h" for="ch" forName="text_accent_7" refType="h" fact="0.0252"/>
          <dgm:constr type="l" for="ch" forName="image_8" refType="w" fact="0.6048"/>
          <dgm:constr type="t" for="ch" forName="image_8" refType="h" fact="0.5665"/>
          <dgm:constr type="w" for="ch" forName="image_8" refType="w" fact="0.1504"/>
          <dgm:constr type="h" for="ch" forName="image_8" refType="h" fact="0.2099"/>
          <dgm:constr type="l" for="ch" forName="image_accent_8" refType="w" fact="0.7342"/>
          <dgm:constr type="t" for="ch" forName="image_accent_8" refType="h" fact="0.6577"/>
          <dgm:constr type="w" for="ch" forName="image_accent_8" refType="w" fact="0.018"/>
          <dgm:constr type="h" for="ch" forName="image_accent_8" refType="h" fact="0.0252"/>
          <dgm:constr type="l" for="ch" forName="text_8" refType="w" fact="0.7259"/>
          <dgm:constr type="t" for="ch" forName="text_8" refType="h" fact="0.4533"/>
          <dgm:constr type="w" for="ch" forName="text_8" refType="w" fact="0.1504"/>
          <dgm:constr type="h" for="ch" forName="text_8" refType="h" fact="0.2099"/>
          <dgm:constr type="l" for="ch" forName="text_accent_8" refType="w" fact="0.7614"/>
          <dgm:constr type="t" for="ch" forName="text_accent_8" refType="h" fact="0.6337"/>
          <dgm:constr type="w" for="ch" forName="text_accent_8" refType="w" fact="0.018"/>
          <dgm:constr type="h" for="ch" forName="text_accent_8" refType="h" fact="0.0252"/>
          <dgm:constr type="l" for="ch" forName="image_9" refType="w" fact="0.726"/>
          <dgm:constr type="t" for="ch" forName="image_9" refType="h" fact="0.2277"/>
          <dgm:constr type="w" for="ch" forName="image_9" refType="w" fact="0.1504"/>
          <dgm:constr type="h" for="ch" forName="image_9" refType="h" fact="0.2099"/>
          <dgm:constr type="l" for="ch" forName="image_accent_9" refType="w" fact="0.8237"/>
          <dgm:constr type="t" for="ch" forName="image_accent_9" refType="h" fact="0.2334"/>
          <dgm:constr type="w" for="ch" forName="image_accent_9" refType="w" fact="0.018"/>
          <dgm:constr type="h" for="ch" forName="image_accent_9" refType="h" fact="0.0252"/>
          <dgm:constr type="l" for="ch" forName="text_9" refType="w" fact="0.7242"/>
          <dgm:constr type="t" for="ch" forName="text_9" refType="h" fact="0"/>
          <dgm:constr type="w" for="ch" forName="text_9" refType="w" fact="0.1541"/>
          <dgm:constr type="h" for="ch" forName="text_9" refType="h" fact="0.2151"/>
          <dgm:constr type="l" for="ch" forName="text_accent_9" refType="w" fact="0.8237"/>
          <dgm:constr type="t" for="ch" forName="text_accent_9" refType="h" fact="0.1829"/>
          <dgm:constr type="w" for="ch" forName="text_accent_9" refType="w" fact="0.018"/>
          <dgm:constr type="h" for="ch" forName="text_accent_9" refType="h" fact="0.0252"/>
          <dgm:constr type="l" for="ch" forName="text_10" refType="w" fact="0.3633"/>
          <dgm:constr type="t" for="ch" forName="text_10" refType="h" fact="0.5665"/>
          <dgm:constr type="w" for="ch" forName="text_10" refType="w" fact="0.1504"/>
          <dgm:constr type="h" for="ch" forName="text_10" refType="h" fact="0.2099"/>
          <dgm:constr type="l" for="ch" forName="text_accent_10" refType="w" fact="0.3987"/>
          <dgm:constr type="t" for="ch" forName="text_accent_10" refType="h" fact="0.7455"/>
          <dgm:constr type="w" for="ch" forName="text_accent_10" refType="w" fact="0.018"/>
          <dgm:constr type="h" for="ch" forName="text_accent_10" refType="h" fact="0.0252"/>
          <dgm:constr type="l" for="ch" forName="image_10" refType="w" fact="0.2424"/>
          <dgm:constr type="t" for="ch" forName="image_10" refType="h" fact="0.6787"/>
          <dgm:constr type="w" for="ch" forName="image_10" refType="w" fact="0.1504"/>
          <dgm:constr type="h" for="ch" forName="image_10" refType="h" fact="0.2099"/>
          <dgm:constr type="l" for="ch" forName="image_accent_10" refType="w" fact="0.3705"/>
          <dgm:constr type="t" for="ch" forName="image_accent_10" refType="h" fact="0.7703"/>
          <dgm:constr type="w" for="ch" forName="image_accent_10" refType="w" fact="0.018"/>
          <dgm:constr type="h" for="ch" forName="image_accent_10" refType="h" fact="0.0252"/>
          <dgm:constr type="l" for="ch" forName="text_11" refType="w" fact="0.6053"/>
          <dgm:constr type="t" for="ch" forName="text_11" refType="h" fact="0.7901"/>
          <dgm:constr type="w" for="ch" forName="text_11" refType="w" fact="0.1504"/>
          <dgm:constr type="h" for="ch" forName="text_11" refType="h" fact="0.2099"/>
          <dgm:constr type="l" for="ch" forName="text_accent_11" refType="w" fact="0.6087"/>
          <dgm:constr type="t" for="ch" forName="text_accent_11" refType="h" fact="0.8825"/>
          <dgm:constr type="w" for="ch" forName="text_accent_11" refType="w" fact="0.018"/>
          <dgm:constr type="h" for="ch" forName="text_accent_11" refType="h" fact="0.0252"/>
          <dgm:constr type="l" for="ch" forName="image_11" refType="w" fact="0.4826"/>
          <dgm:constr type="t" for="ch" forName="image_11" refType="h" fact="0.6764"/>
          <dgm:constr type="w" for="ch" forName="image_11" refType="w" fact="0.1541"/>
          <dgm:constr type="h" for="ch" forName="image_11" refType="h" fact="0.2151"/>
          <dgm:constr type="l" for="ch" forName="image_accent_11" refType="w" fact="0.5821"/>
          <dgm:constr type="t" for="ch" forName="image_accent_11" refType="h" fact="0.8593"/>
          <dgm:constr type="w" for="ch" forName="image_accent_11" refType="w" fact="0.018"/>
          <dgm:constr type="h" for="ch" forName="image_accent_11" refType="h" fact="0.0252"/>
          <dgm:constr type="l" for="ch" forName="image_12" refType="w" fact="0.8469"/>
          <dgm:constr type="t" for="ch" forName="image_12" refType="h" fact="0.5652"/>
          <dgm:constr type="w" for="ch" forName="image_12" refType="w" fact="0.1504"/>
          <dgm:constr type="h" for="ch" forName="image_12" refType="h" fact="0.2099"/>
          <dgm:constr type="l" for="ch" forName="image_accent_12" refType="w" fact="0.8823"/>
          <dgm:constr type="t" for="ch" forName="image_accent_12" refType="h" fact="0.7442"/>
          <dgm:constr type="w" for="ch" forName="image_accent_12" refType="w" fact="0.018"/>
          <dgm:constr type="h" for="ch" forName="image_accent_12" refType="h" fact="0.0252"/>
          <dgm:constr type="l" for="ch" forName="text_12" refType="w" fact="0.7259"/>
          <dgm:constr type="t" for="ch" forName="text_12" refType="h" fact="0.6774"/>
          <dgm:constr type="w" for="ch" forName="text_12" refType="w" fact="0.1504"/>
          <dgm:constr type="h" for="ch" forName="text_12" refType="h" fact="0.2099"/>
          <dgm:constr type="l" for="ch" forName="text_accent_12" refType="w" fact="0.8541"/>
          <dgm:constr type="t" for="ch" forName="text_accent_12" refType="h" fact="0.769"/>
          <dgm:constr type="w" for="ch" forName="text_accent_12" refType="w" fact="0.018"/>
          <dgm:constr type="h" for="ch" forName="text_accent_12" refType="h" fact="0.0252"/>
          <dgm:constr type="l" for="ch" forName="text_13" refType="w" fact="0.8476"/>
          <dgm:constr type="t" for="ch" forName="text_13" refType="h" fact="0.3404"/>
          <dgm:constr type="w" for="ch" forName="text_13" refType="w" fact="0.1504"/>
          <dgm:constr type="h" for="ch" forName="text_13" refType="h" fact="0.2099"/>
          <dgm:constr type="l" for="ch" forName="text_accent_13" refType="w" fact="0.9453"/>
          <dgm:constr type="t" for="ch" forName="text_accent_13" refType="h" fact="0.346"/>
          <dgm:constr type="w" for="ch" forName="text_accent_13" refType="w" fact="0.018"/>
          <dgm:constr type="h" for="ch" forName="text_accent_13" refType="h" fact="0.0252"/>
          <dgm:constr type="l" for="ch" forName="image_13" refType="w" fact="0.8459"/>
          <dgm:constr type="t" for="ch" forName="image_13" refType="h" fact="0.1127"/>
          <dgm:constr type="w" for="ch" forName="image_13" refType="w" fact="0.1541"/>
          <dgm:constr type="h" for="ch" forName="image_13" refType="h" fact="0.2151"/>
          <dgm:constr type="l" for="ch" forName="image_accent_13" refType="w" fact="0.9454"/>
          <dgm:constr type="t" for="ch" forName="image_accent_13" refType="h" fact="0.2956"/>
          <dgm:constr type="w" for="ch" forName="image_accent_13" refType="w" fact="0.018"/>
          <dgm:constr type="h" for="ch" forName="image_accent_13" refType="h" fact="0.0252"/>
        </dgm:constrLst>
      </dgm:if>
      <dgm:if name="Name15" axis="ch" ptType="node" func="cnt" op="equ" val="14">
        <dgm:alg type="composite">
          <dgm:param type="ar" val="1.8151"/>
        </dgm:alg>
        <dgm:constrLst>
          <dgm:constr type="primFontSz" for="des" ptType="node" op="equ" val="65"/>
          <dgm:constr type="l" for="ch" forName="text_1" refType="w" fact="0.1094"/>
          <dgm:constr type="t" for="ch" forName="text_1" refType="h" fact="0.3409"/>
          <dgm:constr type="w" for="ch" forName="text_1" refType="w" fact="0.1341"/>
          <dgm:constr type="h" for="ch" forName="text_1" refType="h" fact="0.2099"/>
          <dgm:constr type="l" for="ch" forName="text_accent_1" refType="w" fact="0.1124"/>
          <dgm:constr type="t" for="ch" forName="text_accent_1" refType="h" fact="0.4333"/>
          <dgm:constr type="w" for="ch" forName="text_accent_1" refType="w" fact="0.0161"/>
          <dgm:constr type="h" for="ch" forName="text_accent_1" refType="h" fact="0.0252"/>
          <dgm:constr type="l" for="ch" forName="image_1" refType="w" fact="0"/>
          <dgm:constr type="t" for="ch" forName="image_1" refType="h" fact="0.2271"/>
          <dgm:constr type="w" for="ch" forName="image_1" refType="w" fact="0.1374"/>
          <dgm:constr type="h" for="ch" forName="image_1" refType="h" fact="0.2151"/>
          <dgm:constr type="l" for="ch" forName="image_accent_1" refType="w" fact="0.0887"/>
          <dgm:constr type="t" for="ch" forName="image_accent_1" refType="h" fact="0.4101"/>
          <dgm:constr type="w" for="ch" forName="image_accent_1" refType="w" fact="0.0161"/>
          <dgm:constr type="h" for="ch" forName="image_accent_1" refType="h" fact="0.0252"/>
          <dgm:constr type="l" for="ch" forName="image_2" refType="w" fact="0.3245"/>
          <dgm:constr type="t" for="ch" forName="image_2" refType="h" fact="0.3409"/>
          <dgm:constr type="w" for="ch" forName="image_2" refType="w" fact="0.1341"/>
          <dgm:constr type="h" for="ch" forName="image_2" refType="h" fact="0.2099"/>
          <dgm:constr type="l" for="ch" forName="image_accent_2" refType="w" fact="0.3275"/>
          <dgm:constr type="t" for="ch" forName="image_accent_2" refType="h" fact="0.4333"/>
          <dgm:constr type="w" for="ch" forName="image_accent_2" refType="w" fact="0.0161"/>
          <dgm:constr type="h" for="ch" forName="image_accent_2" refType="h" fact="0.0252"/>
          <dgm:constr type="l" for="ch" forName="text_2" refType="w" fact="0.2151"/>
          <dgm:constr type="t" for="ch" forName="text_2" refType="h" fact="0.2271"/>
          <dgm:constr type="w" for="ch" forName="text_2" refType="w" fact="0.1374"/>
          <dgm:constr type="h" for="ch" forName="text_2" refType="h" fact="0.2151"/>
          <dgm:constr type="l" for="ch" forName="text_accent_2" refType="w" fact="0.3038"/>
          <dgm:constr type="t" for="ch" forName="text_accent_2" refType="h" fact="0.4101"/>
          <dgm:constr type="w" for="ch" forName="text_accent_2" refType="w" fact="0.0161"/>
          <dgm:constr type="h" for="ch" forName="text_accent_2" refType="h" fact="0.0252"/>
          <dgm:constr type="l" for="ch" forName="text_3" refType="w" fact="0.1093"/>
          <dgm:constr type="t" for="ch" forName="text_3" refType="h" fact="0.1192"/>
          <dgm:constr type="w" for="ch" forName="text_3" refType="w" fact="0.1341"/>
          <dgm:constr type="h" for="ch" forName="text_3" refType="h" fact="0.2099"/>
          <dgm:constr type="l" for="ch" forName="text_accent_3" refType="w" fact="0.1964"/>
          <dgm:constr type="t" for="ch" forName="text_accent_3" refType="h" fact="0.1249"/>
          <dgm:constr type="w" for="ch" forName="text_accent_3" refType="w" fact="0.0161"/>
          <dgm:constr type="h" for="ch" forName="text_accent_3" refType="h" fact="0.0252"/>
          <dgm:constr type="l" for="ch" forName="image_3" refType="w" fact="0.2151"/>
          <dgm:constr type="t" for="ch" forName="image_3" refType="h" fact="0.003"/>
          <dgm:constr type="w" for="ch" forName="image_3" refType="w" fact="0.1374"/>
          <dgm:constr type="h" for="ch" forName="image_3" refType="h" fact="0.2151"/>
          <dgm:constr type="l" for="ch" forName="image_accent_3" refType="w" fact="0.2208"/>
          <dgm:constr type="t" for="ch" forName="image_accent_3" refType="h" fact="0.0955"/>
          <dgm:constr type="w" for="ch" forName="image_accent_3" refType="w" fact="0.0161"/>
          <dgm:constr type="h" for="ch" forName="image_accent_3" refType="h" fact="0.0252"/>
          <dgm:constr type="l" for="ch" forName="text_4" refType="w" fact="0.3244"/>
          <dgm:constr type="t" for="ch" forName="text_4" refType="h" fact="0.1175"/>
          <dgm:constr type="w" for="ch" forName="text_4" refType="w" fact="0.1341"/>
          <dgm:constr type="h" for="ch" forName="text_4" refType="h" fact="0.2099"/>
          <dgm:constr type="l" for="ch" forName="text_accent_4" refType="w" fact="0.4397"/>
          <dgm:constr type="t" for="ch" forName="text_accent_4" refType="h" fact="0.2088"/>
          <dgm:constr type="w" for="ch" forName="text_accent_4" refType="w" fact="0.0161"/>
          <dgm:constr type="h" for="ch" forName="text_accent_4" refType="h" fact="0.0252"/>
          <dgm:constr type="l" for="ch" forName="image_4" refType="w" fact="0.4319"/>
          <dgm:constr type="t" for="ch" forName="image_4" refType="h" fact="0.2288"/>
          <dgm:constr type="w" for="ch" forName="image_4" refType="w" fact="0.1341"/>
          <dgm:constr type="h" for="ch" forName="image_4" refType="h" fact="0.2099"/>
          <dgm:constr type="l" for="ch" forName="image_accent_4" refType="w" fact="0.4626"/>
          <dgm:constr type="t" for="ch" forName="image_accent_4" refType="h" fact="0.2329"/>
          <dgm:constr type="w" for="ch" forName="image_accent_4" refType="w" fact="0.0161"/>
          <dgm:constr type="h" for="ch" forName="image_accent_4" refType="h" fact="0.0252"/>
          <dgm:constr type="l" for="ch" forName="text_5" refType="w" fact="0.4318"/>
          <dgm:constr type="t" for="ch" forName="text_5" refType="h" fact="0.0052"/>
          <dgm:constr type="w" for="ch" forName="text_5" refType="w" fact="0.1341"/>
          <dgm:constr type="h" for="ch" forName="text_5" refType="h" fact="0.2099"/>
          <dgm:constr type="l" for="ch" forName="text_accent_5" refType="w" fact="0.5471"/>
          <dgm:constr type="t" for="ch" forName="text_accent_5" refType="h" fact="0.0958"/>
          <dgm:constr type="w" for="ch" forName="text_accent_5" refType="w" fact="0.0161"/>
          <dgm:constr type="h" for="ch" forName="text_accent_5" refType="h" fact="0.0252"/>
          <dgm:constr type="l" for="ch" forName="image_5" refType="w" fact="0.5393"/>
          <dgm:constr type="t" for="ch" forName="image_5" refType="h" fact="0.1158"/>
          <dgm:constr type="w" for="ch" forName="image_5" refType="w" fact="0.1341"/>
          <dgm:constr type="h" for="ch" forName="image_5" refType="h" fact="0.2099"/>
          <dgm:constr type="l" for="ch" forName="image_accent_5" refType="w" fact="0.57"/>
          <dgm:constr type="t" for="ch" forName="image_accent_5" refType="h" fact="0.12"/>
          <dgm:constr type="w" for="ch" forName="image_accent_5" refType="w" fact="0.0161"/>
          <dgm:constr type="h" for="ch" forName="image_accent_5" refType="h" fact="0.0252"/>
          <dgm:constr type="l" for="ch" forName="text_6" refType="w" fact="0.5398"/>
          <dgm:constr type="t" for="ch" forName="text_6" refType="h" fact="0.3402"/>
          <dgm:constr type="w" for="ch" forName="text_6" refType="w" fact="0.1341"/>
          <dgm:constr type="h" for="ch" forName="text_6" refType="h" fact="0.2099"/>
          <dgm:constr type="l" for="ch" forName="text_accent_6" refType="w" fact="0.5713"/>
          <dgm:constr type="t" for="ch" forName="text_accent_6" refType="h" fact="0.5192"/>
          <dgm:constr type="w" for="ch" forName="text_accent_6" refType="w" fact="0.0161"/>
          <dgm:constr type="h" for="ch" forName="text_accent_6" refType="h" fact="0.0252"/>
          <dgm:constr type="l" for="ch" forName="image_6" refType="w" fact="0.4319"/>
          <dgm:constr type="t" for="ch" forName="image_6" refType="h" fact="0.4523"/>
          <dgm:constr type="w" for="ch" forName="image_6" refType="w" fact="0.1341"/>
          <dgm:constr type="h" for="ch" forName="image_6" refType="h" fact="0.2099"/>
          <dgm:constr type="l" for="ch" forName="image_accent_6" refType="w" fact="0.5462"/>
          <dgm:constr type="t" for="ch" forName="image_accent_6" refType="h" fact="0.5439"/>
          <dgm:constr type="w" for="ch" forName="image_accent_6" refType="w" fact="0.0161"/>
          <dgm:constr type="h" for="ch" forName="image_accent_6" refType="h" fact="0.0252"/>
          <dgm:constr type="l" for="ch" forName="image_7" refType="w" fact="0.1087"/>
          <dgm:constr type="t" for="ch" forName="image_7" refType="h" fact="0.5661"/>
          <dgm:constr type="w" for="ch" forName="image_7" refType="w" fact="0.1341"/>
          <dgm:constr type="h" for="ch" forName="image_7" refType="h" fact="0.2099"/>
          <dgm:constr type="l" for="ch" forName="image_accent_7" refType="w" fact="0.1958"/>
          <dgm:constr type="t" for="ch" forName="image_accent_7" refType="h" fact="0.5718"/>
          <dgm:constr type="w" for="ch" forName="image_accent_7" refType="w" fact="0.0161"/>
          <dgm:constr type="h" for="ch" forName="image_accent_7" refType="h" fact="0.0252"/>
          <dgm:constr type="l" for="ch" forName="text_7" refType="w" fact="0.2154"/>
          <dgm:constr type="t" for="ch" forName="text_7" refType="h" fact="0.4515"/>
          <dgm:constr type="w" for="ch" forName="text_7" refType="w" fact="0.1374"/>
          <dgm:constr type="h" for="ch" forName="text_7" refType="h" fact="0.2151"/>
          <dgm:constr type="l" for="ch" forName="text_accent_7" refType="w" fact="0.221"/>
          <dgm:constr type="t" for="ch" forName="text_accent_7" refType="h" fact="0.544"/>
          <dgm:constr type="w" for="ch" forName="text_accent_7" refType="w" fact="0.0161"/>
          <dgm:constr type="h" for="ch" forName="text_accent_7" refType="h" fact="0.0252"/>
          <dgm:constr type="l" for="ch" forName="image_8" refType="w" fact="0.5392"/>
          <dgm:constr type="t" for="ch" forName="image_8" refType="h" fact="0.5665"/>
          <dgm:constr type="w" for="ch" forName="image_8" refType="w" fact="0.1341"/>
          <dgm:constr type="h" for="ch" forName="image_8" refType="h" fact="0.2099"/>
          <dgm:constr type="l" for="ch" forName="image_accent_8" refType="w" fact="0.6545"/>
          <dgm:constr type="t" for="ch" forName="image_accent_8" refType="h" fact="0.6577"/>
          <dgm:constr type="w" for="ch" forName="image_accent_8" refType="w" fact="0.0161"/>
          <dgm:constr type="h" for="ch" forName="image_accent_8" refType="h" fact="0.0252"/>
          <dgm:constr type="l" for="ch" forName="text_8" refType="w" fact="0.6471"/>
          <dgm:constr type="t" for="ch" forName="text_8" refType="h" fact="0.4533"/>
          <dgm:constr type="w" for="ch" forName="text_8" refType="w" fact="0.1341"/>
          <dgm:constr type="h" for="ch" forName="text_8" refType="h" fact="0.2099"/>
          <dgm:constr type="l" for="ch" forName="text_accent_8" refType="w" fact="0.6788"/>
          <dgm:constr type="t" for="ch" forName="text_accent_8" refType="h" fact="0.6337"/>
          <dgm:constr type="w" for="ch" forName="text_accent_8" refType="w" fact="0.0161"/>
          <dgm:constr type="h" for="ch" forName="text_accent_8" refType="h" fact="0.0252"/>
          <dgm:constr type="l" for="ch" forName="image_9" refType="w" fact="0.6472"/>
          <dgm:constr type="t" for="ch" forName="image_9" refType="h" fact="0.2277"/>
          <dgm:constr type="w" for="ch" forName="image_9" refType="w" fact="0.1341"/>
          <dgm:constr type="h" for="ch" forName="image_9" refType="h" fact="0.2099"/>
          <dgm:constr type="l" for="ch" forName="image_accent_9" refType="w" fact="0.7343"/>
          <dgm:constr type="t" for="ch" forName="image_accent_9" refType="h" fact="0.2334"/>
          <dgm:constr type="w" for="ch" forName="image_accent_9" refType="w" fact="0.0161"/>
          <dgm:constr type="h" for="ch" forName="image_accent_9" refType="h" fact="0.0252"/>
          <dgm:constr type="l" for="ch" forName="text_9" refType="w" fact="0.6456"/>
          <dgm:constr type="t" for="ch" forName="text_9" refType="h" fact="0"/>
          <dgm:constr type="w" for="ch" forName="text_9" refType="w" fact="0.1374"/>
          <dgm:constr type="h" for="ch" forName="text_9" refType="h" fact="0.2151"/>
          <dgm:constr type="l" for="ch" forName="text_accent_9" refType="w" fact="0.7343"/>
          <dgm:constr type="t" for="ch" forName="text_accent_9" refType="h" fact="0.1829"/>
          <dgm:constr type="w" for="ch" forName="text_accent_9" refType="w" fact="0.0161"/>
          <dgm:constr type="h" for="ch" forName="text_accent_9" refType="h" fact="0.0252"/>
          <dgm:constr type="l" for="ch" forName="text_10" refType="w" fact="0.3239"/>
          <dgm:constr type="t" for="ch" forName="text_10" refType="h" fact="0.5665"/>
          <dgm:constr type="w" for="ch" forName="text_10" refType="w" fact="0.1341"/>
          <dgm:constr type="h" for="ch" forName="text_10" refType="h" fact="0.2099"/>
          <dgm:constr type="l" for="ch" forName="text_accent_10" refType="w" fact="0.3554"/>
          <dgm:constr type="t" for="ch" forName="text_accent_10" refType="h" fact="0.7455"/>
          <dgm:constr type="w" for="ch" forName="text_accent_10" refType="w" fact="0.0161"/>
          <dgm:constr type="h" for="ch" forName="text_accent_10" refType="h" fact="0.0252"/>
          <dgm:constr type="l" for="ch" forName="image_10" refType="w" fact="0.2161"/>
          <dgm:constr type="t" for="ch" forName="image_10" refType="h" fact="0.6787"/>
          <dgm:constr type="w" for="ch" forName="image_10" refType="w" fact="0.1341"/>
          <dgm:constr type="h" for="ch" forName="image_10" refType="h" fact="0.2099"/>
          <dgm:constr type="l" for="ch" forName="image_accent_10" refType="w" fact="0.3303"/>
          <dgm:constr type="t" for="ch" forName="image_accent_10" refType="h" fact="0.7703"/>
          <dgm:constr type="w" for="ch" forName="image_accent_10" refType="w" fact="0.0161"/>
          <dgm:constr type="h" for="ch" forName="image_accent_10" refType="h" fact="0.0252"/>
          <dgm:constr type="l" for="ch" forName="text_11" refType="w" fact="0.5396"/>
          <dgm:constr type="t" for="ch" forName="text_11" refType="h" fact="0.7901"/>
          <dgm:constr type="w" for="ch" forName="text_11" refType="w" fact="0.1341"/>
          <dgm:constr type="h" for="ch" forName="text_11" refType="h" fact="0.2099"/>
          <dgm:constr type="l" for="ch" forName="text_accent_11" refType="w" fact="0.5426"/>
          <dgm:constr type="t" for="ch" forName="text_accent_11" refType="h" fact="0.8825"/>
          <dgm:constr type="w" for="ch" forName="text_accent_11" refType="w" fact="0.0161"/>
          <dgm:constr type="h" for="ch" forName="text_accent_11" refType="h" fact="0.0252"/>
          <dgm:constr type="l" for="ch" forName="image_11" refType="w" fact="0.4302"/>
          <dgm:constr type="t" for="ch" forName="image_11" refType="h" fact="0.6764"/>
          <dgm:constr type="w" for="ch" forName="image_11" refType="w" fact="0.1374"/>
          <dgm:constr type="h" for="ch" forName="image_11" refType="h" fact="0.2151"/>
          <dgm:constr type="l" for="ch" forName="image_accent_11" refType="w" fact="0.5189"/>
          <dgm:constr type="t" for="ch" forName="image_accent_11" refType="h" fact="0.8593"/>
          <dgm:constr type="w" for="ch" forName="image_accent_11" refType="w" fact="0.0161"/>
          <dgm:constr type="h" for="ch" forName="image_accent_11" refType="h" fact="0.0252"/>
          <dgm:constr type="l" for="ch" forName="image_12" refType="w" fact="0.755"/>
          <dgm:constr type="t" for="ch" forName="image_12" refType="h" fact="0.5652"/>
          <dgm:constr type="w" for="ch" forName="image_12" refType="w" fact="0.1341"/>
          <dgm:constr type="h" for="ch" forName="image_12" refType="h" fact="0.2099"/>
          <dgm:constr type="l" for="ch" forName="image_accent_12" refType="w" fact="0.7865"/>
          <dgm:constr type="t" for="ch" forName="image_accent_12" refType="h" fact="0.7442"/>
          <dgm:constr type="w" for="ch" forName="image_accent_12" refType="w" fact="0.0161"/>
          <dgm:constr type="h" for="ch" forName="image_accent_12" refType="h" fact="0.0252"/>
          <dgm:constr type="l" for="ch" forName="text_12" refType="w" fact="0.6471"/>
          <dgm:constr type="t" for="ch" forName="text_12" refType="h" fact="0.6774"/>
          <dgm:constr type="w" for="ch" forName="text_12" refType="w" fact="0.1341"/>
          <dgm:constr type="h" for="ch" forName="text_12" refType="h" fact="0.2099"/>
          <dgm:constr type="l" for="ch" forName="text_accent_12" refType="w" fact="0.7614"/>
          <dgm:constr type="t" for="ch" forName="text_accent_12" refType="h" fact="0.769"/>
          <dgm:constr type="w" for="ch" forName="text_accent_12" refType="w" fact="0.0161"/>
          <dgm:constr type="h" for="ch" forName="text_accent_12" refType="h" fact="0.0252"/>
          <dgm:constr type="l" for="ch" forName="text_13" refType="w" fact="0.7556"/>
          <dgm:constr type="t" for="ch" forName="text_13" refType="h" fact="0.3404"/>
          <dgm:constr type="w" for="ch" forName="text_13" refType="w" fact="0.1341"/>
          <dgm:constr type="h" for="ch" forName="text_13" refType="h" fact="0.2099"/>
          <dgm:constr type="l" for="ch" forName="text_accent_13" refType="w" fact="0.8427"/>
          <dgm:constr type="t" for="ch" forName="text_accent_13" refType="h" fact="0.346"/>
          <dgm:constr type="w" for="ch" forName="text_accent_13" refType="w" fact="0.0161"/>
          <dgm:constr type="h" for="ch" forName="text_accent_13" refType="h" fact="0.0252"/>
          <dgm:constr type="l" for="ch" forName="image_13" refType="w" fact="0.754"/>
          <dgm:constr type="t" for="ch" forName="image_13" refType="h" fact="0.1127"/>
          <dgm:constr type="w" for="ch" forName="image_13" refType="w" fact="0.1374"/>
          <dgm:constr type="h" for="ch" forName="image_13" refType="h" fact="0.2151"/>
          <dgm:constr type="l" for="ch" forName="image_accent_13" refType="w" fact="0.8427"/>
          <dgm:constr type="t" for="ch" forName="image_accent_13" refType="h" fact="0.2956"/>
          <dgm:constr type="w" for="ch" forName="image_accent_13" refType="w" fact="0.0161"/>
          <dgm:constr type="h" for="ch" forName="image_accent_13" refType="h" fact="0.0252"/>
          <dgm:constr type="l" for="ch" forName="text_14" refType="w" fact="0.8641"/>
          <dgm:constr type="t" for="ch" forName="text_14" refType="h" fact="0.6768"/>
          <dgm:constr type="w" for="ch" forName="text_14" refType="w" fact="0.1341"/>
          <dgm:constr type="h" for="ch" forName="text_14" refType="h" fact="0.2099"/>
          <dgm:constr type="l" for="ch" forName="text_accent_14" refType="w" fact="0.9512"/>
          <dgm:constr type="t" for="ch" forName="text_accent_14" refType="h" fact="0.6825"/>
          <dgm:constr type="w" for="ch" forName="text_accent_14" refType="w" fact="0.0161"/>
          <dgm:constr type="h" for="ch" forName="text_accent_14" refType="h" fact="0.0252"/>
          <dgm:constr type="l" for="ch" forName="image_14" refType="w" fact="0.8626"/>
          <dgm:constr type="t" for="ch" forName="image_14" refType="h" fact="0.4491"/>
          <dgm:constr type="w" for="ch" forName="image_14" refType="w" fact="0.1374"/>
          <dgm:constr type="h" for="ch" forName="image_14" refType="h" fact="0.2151"/>
          <dgm:constr type="l" for="ch" forName="image_accent_14" refType="w" fact="0.9513"/>
          <dgm:constr type="t" for="ch" forName="image_accent_14" refType="h" fact="0.632"/>
          <dgm:constr type="w" for="ch" forName="image_accent_14" refType="w" fact="0.0161"/>
          <dgm:constr type="h" for="ch" forName="image_accent_14" refType="h" fact="0.0252"/>
        </dgm:constrLst>
      </dgm:if>
      <dgm:if name="Name16" axis="ch" ptType="node" func="cnt" op="equ" val="15">
        <dgm:alg type="composite">
          <dgm:param type="ar" val="1.8122"/>
        </dgm:alg>
        <dgm:constrLst>
          <dgm:constr type="primFontSz" for="des" ptType="node" op="equ" val="65"/>
          <dgm:constr type="l" for="ch" forName="text_1" refType="w" fact="0.1094"/>
          <dgm:constr type="t" for="ch" forName="text_1" refType="h" fact="0.3421"/>
          <dgm:constr type="w" for="ch" forName="text_1" refType="w" fact="0.1341"/>
          <dgm:constr type="h" for="ch" forName="text_1" refType="h" fact="0.2095"/>
          <dgm:constr type="l" for="ch" forName="text_accent_1" refType="w" fact="0.1124"/>
          <dgm:constr type="t" for="ch" forName="text_accent_1" refType="h" fact="0.4343"/>
          <dgm:constr type="w" for="ch" forName="text_accent_1" refType="w" fact="0.0161"/>
          <dgm:constr type="h" for="ch" forName="text_accent_1" refType="h" fact="0.0251"/>
          <dgm:constr type="l" for="ch" forName="image_1" refType="w" fact="0"/>
          <dgm:constr type="t" for="ch" forName="image_1" refType="h" fact="0.2285"/>
          <dgm:constr type="w" for="ch" forName="image_1" refType="w" fact="0.1374"/>
          <dgm:constr type="h" for="ch" forName="image_1" refType="h" fact="0.2147"/>
          <dgm:constr type="l" for="ch" forName="image_accent_1" refType="w" fact="0.0887"/>
          <dgm:constr type="t" for="ch" forName="image_accent_1" refType="h" fact="0.4111"/>
          <dgm:constr type="w" for="ch" forName="image_accent_1" refType="w" fact="0.0161"/>
          <dgm:constr type="h" for="ch" forName="image_accent_1" refType="h" fact="0.0251"/>
          <dgm:constr type="l" for="ch" forName="image_2" refType="w" fact="0.3245"/>
          <dgm:constr type="t" for="ch" forName="image_2" refType="h" fact="0.3421"/>
          <dgm:constr type="w" for="ch" forName="image_2" refType="w" fact="0.1341"/>
          <dgm:constr type="h" for="ch" forName="image_2" refType="h" fact="0.2095"/>
          <dgm:constr type="l" for="ch" forName="image_accent_2" refType="w" fact="0.3275"/>
          <dgm:constr type="t" for="ch" forName="image_accent_2" refType="h" fact="0.4343"/>
          <dgm:constr type="w" for="ch" forName="image_accent_2" refType="w" fact="0.0161"/>
          <dgm:constr type="h" for="ch" forName="image_accent_2" refType="h" fact="0.0251"/>
          <dgm:constr type="l" for="ch" forName="text_2" refType="w" fact="0.2151"/>
          <dgm:constr type="t" for="ch" forName="text_2" refType="h" fact="0.2285"/>
          <dgm:constr type="w" for="ch" forName="text_2" refType="w" fact="0.1374"/>
          <dgm:constr type="h" for="ch" forName="text_2" refType="h" fact="0.2147"/>
          <dgm:constr type="l" for="ch" forName="text_accent_2" refType="w" fact="0.3038"/>
          <dgm:constr type="t" for="ch" forName="text_accent_2" refType="h" fact="0.4111"/>
          <dgm:constr type="w" for="ch" forName="text_accent_2" refType="w" fact="0.0161"/>
          <dgm:constr type="h" for="ch" forName="text_accent_2" refType="h" fact="0.0251"/>
          <dgm:constr type="l" for="ch" forName="text_3" refType="w" fact="0.1093"/>
          <dgm:constr type="t" for="ch" forName="text_3" refType="h" fact="0.1207"/>
          <dgm:constr type="w" for="ch" forName="text_3" refType="w" fact="0.1341"/>
          <dgm:constr type="h" for="ch" forName="text_3" refType="h" fact="0.2095"/>
          <dgm:constr type="l" for="ch" forName="text_accent_3" refType="w" fact="0.1964"/>
          <dgm:constr type="t" for="ch" forName="text_accent_3" refType="h" fact="0.1264"/>
          <dgm:constr type="w" for="ch" forName="text_accent_3" refType="w" fact="0.0161"/>
          <dgm:constr type="h" for="ch" forName="text_accent_3" refType="h" fact="0.0251"/>
          <dgm:constr type="l" for="ch" forName="image_3" refType="w" fact="0.2151"/>
          <dgm:constr type="t" for="ch" forName="image_3" refType="h" fact="0.0048"/>
          <dgm:constr type="w" for="ch" forName="image_3" refType="w" fact="0.1374"/>
          <dgm:constr type="h" for="ch" forName="image_3" refType="h" fact="0.2147"/>
          <dgm:constr type="l" for="ch" forName="image_accent_3" refType="w" fact="0.2208"/>
          <dgm:constr type="t" for="ch" forName="image_accent_3" refType="h" fact="0.0971"/>
          <dgm:constr type="w" for="ch" forName="image_accent_3" refType="w" fact="0.0161"/>
          <dgm:constr type="h" for="ch" forName="image_accent_3" refType="h" fact="0.0251"/>
          <dgm:constr type="l" for="ch" forName="text_4" refType="w" fact="0.3243"/>
          <dgm:constr type="t" for="ch" forName="text_4" refType="h" fact="0.1191"/>
          <dgm:constr type="w" for="ch" forName="text_4" refType="w" fact="0.1341"/>
          <dgm:constr type="h" for="ch" forName="text_4" refType="h" fact="0.2095"/>
          <dgm:constr type="l" for="ch" forName="text_accent_4" refType="w" fact="0.4396"/>
          <dgm:constr type="t" for="ch" forName="text_accent_4" refType="h" fact="0.2101"/>
          <dgm:constr type="w" for="ch" forName="text_accent_4" refType="w" fact="0.0161"/>
          <dgm:constr type="h" for="ch" forName="text_accent_4" refType="h" fact="0.0251"/>
          <dgm:constr type="l" for="ch" forName="image_4" refType="w" fact="0.4319"/>
          <dgm:constr type="t" for="ch" forName="image_4" refType="h" fact="0.2301"/>
          <dgm:constr type="w" for="ch" forName="image_4" refType="w" fact="0.1341"/>
          <dgm:constr type="h" for="ch" forName="image_4" refType="h" fact="0.2095"/>
          <dgm:constr type="l" for="ch" forName="image_accent_4" refType="w" fact="0.4626"/>
          <dgm:constr type="t" for="ch" forName="image_accent_4" refType="h" fact="0.2342"/>
          <dgm:constr type="w" for="ch" forName="image_accent_4" refType="w" fact="0.0161"/>
          <dgm:constr type="h" for="ch" forName="image_accent_4" refType="h" fact="0.0251"/>
          <dgm:constr type="l" for="ch" forName="text_5" refType="w" fact="0.4317"/>
          <dgm:constr type="t" for="ch" forName="text_5" refType="h" fact="0.0069"/>
          <dgm:constr type="w" for="ch" forName="text_5" refType="w" fact="0.1341"/>
          <dgm:constr type="h" for="ch" forName="text_5" refType="h" fact="0.2095"/>
          <dgm:constr type="l" for="ch" forName="text_accent_5" refType="w" fact="0.547"/>
          <dgm:constr type="t" for="ch" forName="text_accent_5" refType="h" fact="0.0974"/>
          <dgm:constr type="w" for="ch" forName="text_accent_5" refType="w" fact="0.0161"/>
          <dgm:constr type="h" for="ch" forName="text_accent_5" refType="h" fact="0.0251"/>
          <dgm:constr type="l" for="ch" forName="image_5" refType="w" fact="0.5393"/>
          <dgm:constr type="t" for="ch" forName="image_5" refType="h" fact="0.1173"/>
          <dgm:constr type="w" for="ch" forName="image_5" refType="w" fact="0.1341"/>
          <dgm:constr type="h" for="ch" forName="image_5" refType="h" fact="0.2095"/>
          <dgm:constr type="l" for="ch" forName="image_accent_5" refType="w" fact="0.57"/>
          <dgm:constr type="t" for="ch" forName="image_accent_5" refType="h" fact="0.1215"/>
          <dgm:constr type="w" for="ch" forName="image_accent_5" refType="w" fact="0.0161"/>
          <dgm:constr type="h" for="ch" forName="image_accent_5" refType="h" fact="0.0251"/>
          <dgm:constr type="l" for="ch" forName="text_6" refType="w" fact="0.5397"/>
          <dgm:constr type="t" for="ch" forName="text_6" refType="h" fact="0.3413"/>
          <dgm:constr type="w" for="ch" forName="text_6" refType="w" fact="0.1341"/>
          <dgm:constr type="h" for="ch" forName="text_6" refType="h" fact="0.2095"/>
          <dgm:constr type="l" for="ch" forName="text_accent_6" refType="w" fact="0.5712"/>
          <dgm:constr type="t" for="ch" forName="text_accent_6" refType="h" fact="0.52"/>
          <dgm:constr type="w" for="ch" forName="text_accent_6" refType="w" fact="0.0161"/>
          <dgm:constr type="h" for="ch" forName="text_accent_6" refType="h" fact="0.0251"/>
          <dgm:constr type="l" for="ch" forName="image_6" refType="w" fact="0.4319"/>
          <dgm:constr type="t" for="ch" forName="image_6" refType="h" fact="0.4533"/>
          <dgm:constr type="w" for="ch" forName="image_6" refType="w" fact="0.1341"/>
          <dgm:constr type="h" for="ch" forName="image_6" refType="h" fact="0.2095"/>
          <dgm:constr type="l" for="ch" forName="image_accent_6" refType="w" fact="0.5461"/>
          <dgm:constr type="t" for="ch" forName="image_accent_6" refType="h" fact="0.5447"/>
          <dgm:constr type="w" for="ch" forName="image_accent_6" refType="w" fact="0.0161"/>
          <dgm:constr type="h" for="ch" forName="image_accent_6" refType="h" fact="0.0251"/>
          <dgm:constr type="l" for="ch" forName="image_7" refType="w" fact="0.1087"/>
          <dgm:constr type="t" for="ch" forName="image_7" refType="h" fact="0.5668"/>
          <dgm:constr type="w" for="ch" forName="image_7" refType="w" fact="0.1341"/>
          <dgm:constr type="h" for="ch" forName="image_7" refType="h" fact="0.2095"/>
          <dgm:constr type="l" for="ch" forName="image_accent_7" refType="w" fact="0.1958"/>
          <dgm:constr type="t" for="ch" forName="image_accent_7" refType="h" fact="0.5725"/>
          <dgm:constr type="w" for="ch" forName="image_accent_7" refType="w" fact="0.0161"/>
          <dgm:constr type="h" for="ch" forName="image_accent_7" refType="h" fact="0.0251"/>
          <dgm:constr type="l" for="ch" forName="text_7" refType="w" fact="0.2153"/>
          <dgm:constr type="t" for="ch" forName="text_7" refType="h" fact="0.4525"/>
          <dgm:constr type="w" for="ch" forName="text_7" refType="w" fact="0.1374"/>
          <dgm:constr type="h" for="ch" forName="text_7" refType="h" fact="0.2147"/>
          <dgm:constr type="l" for="ch" forName="text_accent_7" refType="w" fact="0.221"/>
          <dgm:constr type="t" for="ch" forName="text_accent_7" refType="h" fact="0.5448"/>
          <dgm:constr type="w" for="ch" forName="text_accent_7" refType="w" fact="0.0161"/>
          <dgm:constr type="h" for="ch" forName="text_accent_7" refType="h" fact="0.0251"/>
          <dgm:constr type="l" for="ch" forName="image_8" refType="w" fact="0.5391"/>
          <dgm:constr type="t" for="ch" forName="image_8" refType="h" fact="0.5673"/>
          <dgm:constr type="w" for="ch" forName="image_8" refType="w" fact="0.1341"/>
          <dgm:constr type="h" for="ch" forName="image_8" refType="h" fact="0.2095"/>
          <dgm:constr type="l" for="ch" forName="image_accent_8" refType="w" fact="0.6544"/>
          <dgm:constr type="t" for="ch" forName="image_accent_8" refType="h" fact="0.6583"/>
          <dgm:constr type="w" for="ch" forName="image_accent_8" refType="w" fact="0.0161"/>
          <dgm:constr type="h" for="ch" forName="image_accent_8" refType="h" fact="0.0251"/>
          <dgm:constr type="l" for="ch" forName="text_8" refType="w" fact="0.647"/>
          <dgm:constr type="t" for="ch" forName="text_8" refType="h" fact="0.4543"/>
          <dgm:constr type="w" for="ch" forName="text_8" refType="w" fact="0.1341"/>
          <dgm:constr type="h" for="ch" forName="text_8" refType="h" fact="0.2095"/>
          <dgm:constr type="l" for="ch" forName="text_accent_8" refType="w" fact="0.6787"/>
          <dgm:constr type="t" for="ch" forName="text_accent_8" refType="h" fact="0.6343"/>
          <dgm:constr type="w" for="ch" forName="text_accent_8" refType="w" fact="0.0161"/>
          <dgm:constr type="h" for="ch" forName="text_accent_8" refType="h" fact="0.0251"/>
          <dgm:constr type="l" for="ch" forName="image_9" refType="w" fact="0.6471"/>
          <dgm:constr type="t" for="ch" forName="image_9" refType="h" fact="0.229"/>
          <dgm:constr type="w" for="ch" forName="image_9" refType="w" fact="0.1341"/>
          <dgm:constr type="h" for="ch" forName="image_9" refType="h" fact="0.2095"/>
          <dgm:constr type="l" for="ch" forName="image_accent_9" refType="w" fact="0.7342"/>
          <dgm:constr type="t" for="ch" forName="image_accent_9" refType="h" fact="0.2347"/>
          <dgm:constr type="w" for="ch" forName="image_accent_9" refType="w" fact="0.0161"/>
          <dgm:constr type="h" for="ch" forName="image_accent_9" refType="h" fact="0.0251"/>
          <dgm:constr type="l" for="ch" forName="text_9" refType="w" fact="0.6455"/>
          <dgm:constr type="t" for="ch" forName="text_9" refType="h" fact="0.0017"/>
          <dgm:constr type="w" for="ch" forName="text_9" refType="w" fact="0.1374"/>
          <dgm:constr type="h" for="ch" forName="text_9" refType="h" fact="0.2147"/>
          <dgm:constr type="l" for="ch" forName="text_accent_9" refType="w" fact="0.7342"/>
          <dgm:constr type="t" for="ch" forName="text_accent_9" refType="h" fact="0.1844"/>
          <dgm:constr type="w" for="ch" forName="text_accent_9" refType="w" fact="0.0161"/>
          <dgm:constr type="h" for="ch" forName="text_accent_9" refType="h" fact="0.0251"/>
          <dgm:constr type="l" for="ch" forName="text_10" refType="w" fact="0.3238"/>
          <dgm:constr type="t" for="ch" forName="text_10" refType="h" fact="0.5673"/>
          <dgm:constr type="w" for="ch" forName="text_10" refType="w" fact="0.1341"/>
          <dgm:constr type="h" for="ch" forName="text_10" refType="h" fact="0.2095"/>
          <dgm:constr type="l" for="ch" forName="text_accent_10" refType="w" fact="0.3554"/>
          <dgm:constr type="t" for="ch" forName="text_accent_10" refType="h" fact="0.746"/>
          <dgm:constr type="w" for="ch" forName="text_accent_10" refType="w" fact="0.0161"/>
          <dgm:constr type="h" for="ch" forName="text_accent_10" refType="h" fact="0.0251"/>
          <dgm:constr type="l" for="ch" forName="image_10" refType="w" fact="0.216"/>
          <dgm:constr type="t" for="ch" forName="image_10" refType="h" fact="0.6792"/>
          <dgm:constr type="w" for="ch" forName="image_10" refType="w" fact="0.1341"/>
          <dgm:constr type="h" for="ch" forName="image_10" refType="h" fact="0.2095"/>
          <dgm:constr type="l" for="ch" forName="image_accent_10" refType="w" fact="0.3303"/>
          <dgm:constr type="t" for="ch" forName="image_accent_10" refType="h" fact="0.7707"/>
          <dgm:constr type="w" for="ch" forName="image_accent_10" refType="w" fact="0.0161"/>
          <dgm:constr type="h" for="ch" forName="image_accent_10" refType="h" fact="0.0251"/>
          <dgm:constr type="l" for="ch" forName="text_11" refType="w" fact="0.5395"/>
          <dgm:constr type="t" for="ch" forName="text_11" refType="h" fact="0.7905"/>
          <dgm:constr type="w" for="ch" forName="text_11" refType="w" fact="0.1341"/>
          <dgm:constr type="h" for="ch" forName="text_11" refType="h" fact="0.2095"/>
          <dgm:constr type="l" for="ch" forName="text_accent_11" refType="w" fact="0.5425"/>
          <dgm:constr type="t" for="ch" forName="text_accent_11" refType="h" fact="0.8827"/>
          <dgm:constr type="w" for="ch" forName="text_accent_11" refType="w" fact="0.0161"/>
          <dgm:constr type="h" for="ch" forName="text_accent_11" refType="h" fact="0.0251"/>
          <dgm:constr type="l" for="ch" forName="image_11" refType="w" fact="0.4302"/>
          <dgm:constr type="t" for="ch" forName="image_11" refType="h" fact="0.6769"/>
          <dgm:constr type="w" for="ch" forName="image_11" refType="w" fact="0.1374"/>
          <dgm:constr type="h" for="ch" forName="image_11" refType="h" fact="0.2147"/>
          <dgm:constr type="l" for="ch" forName="image_accent_11" refType="w" fact="0.5189"/>
          <dgm:constr type="t" for="ch" forName="image_accent_11" refType="h" fact="0.8596"/>
          <dgm:constr type="w" for="ch" forName="image_accent_11" refType="w" fact="0.0161"/>
          <dgm:constr type="h" for="ch" forName="image_accent_11" refType="h" fact="0.0251"/>
          <dgm:constr type="l" for="ch" forName="image_12" refType="w" fact="0.7549"/>
          <dgm:constr type="t" for="ch" forName="image_12" refType="h" fact="0.566"/>
          <dgm:constr type="w" for="ch" forName="image_12" refType="w" fact="0.1341"/>
          <dgm:constr type="h" for="ch" forName="image_12" refType="h" fact="0.2095"/>
          <dgm:constr type="l" for="ch" forName="image_accent_12" refType="w" fact="0.7864"/>
          <dgm:constr type="t" for="ch" forName="image_accent_12" refType="h" fact="0.7447"/>
          <dgm:constr type="w" for="ch" forName="image_accent_12" refType="w" fact="0.0161"/>
          <dgm:constr type="h" for="ch" forName="image_accent_12" refType="h" fact="0.0251"/>
          <dgm:constr type="l" for="ch" forName="text_12" refType="w" fact="0.6471"/>
          <dgm:constr type="t" for="ch" forName="text_12" refType="h" fact="0.678"/>
          <dgm:constr type="w" for="ch" forName="text_12" refType="w" fact="0.1341"/>
          <dgm:constr type="h" for="ch" forName="text_12" refType="h" fact="0.2095"/>
          <dgm:constr type="l" for="ch" forName="text_accent_12" refType="w" fact="0.7613"/>
          <dgm:constr type="t" for="ch" forName="text_accent_12" refType="h" fact="0.7694"/>
          <dgm:constr type="w" for="ch" forName="text_accent_12" refType="w" fact="0.0161"/>
          <dgm:constr type="h" for="ch" forName="text_accent_12" refType="h" fact="0.0251"/>
          <dgm:constr type="l" for="ch" forName="text_13" refType="w" fact="0.7555"/>
          <dgm:constr type="t" for="ch" forName="text_13" refType="h" fact="0.3415"/>
          <dgm:constr type="w" for="ch" forName="text_13" refType="w" fact="0.1341"/>
          <dgm:constr type="h" for="ch" forName="text_13" refType="h" fact="0.2095"/>
          <dgm:constr type="l" for="ch" forName="text_accent_13" refType="w" fact="0.8426"/>
          <dgm:constr type="t" for="ch" forName="text_accent_13" refType="h" fact="0.3472"/>
          <dgm:constr type="w" for="ch" forName="text_accent_13" refType="w" fact="0.0161"/>
          <dgm:constr type="h" for="ch" forName="text_accent_13" refType="h" fact="0.0251"/>
          <dgm:constr type="l" for="ch" forName="image_13" refType="w" fact="0.7539"/>
          <dgm:constr type="t" for="ch" forName="image_13" refType="h" fact="0.1142"/>
          <dgm:constr type="w" for="ch" forName="image_13" refType="w" fact="0.1374"/>
          <dgm:constr type="h" for="ch" forName="image_13" refType="h" fact="0.2147"/>
          <dgm:constr type="l" for="ch" forName="image_accent_13" refType="w" fact="0.8426"/>
          <dgm:constr type="t" for="ch" forName="image_accent_13" refType="h" fact="0.2968"/>
          <dgm:constr type="w" for="ch" forName="image_accent_13" refType="w" fact="0.0161"/>
          <dgm:constr type="h" for="ch" forName="image_accent_13" refType="h" fact="0.0251"/>
          <dgm:constr type="l" for="ch" forName="text_14" refType="w" fact="0.864"/>
          <dgm:constr type="t" for="ch" forName="text_14" refType="h" fact="0.6774"/>
          <dgm:constr type="w" for="ch" forName="text_14" refType="w" fact="0.1341"/>
          <dgm:constr type="h" for="ch" forName="text_14" refType="h" fact="0.2095"/>
          <dgm:constr type="l" for="ch" forName="text_accent_14" refType="w" fact="0.9511"/>
          <dgm:constr type="t" for="ch" forName="text_accent_14" refType="h" fact="0.683"/>
          <dgm:constr type="w" for="ch" forName="text_accent_14" refType="w" fact="0.0161"/>
          <dgm:constr type="h" for="ch" forName="text_accent_14" refType="h" fact="0.0251"/>
          <dgm:constr type="l" for="ch" forName="image_14" refType="w" fact="0.8625"/>
          <dgm:constr type="t" for="ch" forName="image_14" refType="h" fact="0.4501"/>
          <dgm:constr type="w" for="ch" forName="image_14" refType="w" fact="0.1374"/>
          <dgm:constr type="h" for="ch" forName="image_14" refType="h" fact="0.2147"/>
          <dgm:constr type="l" for="ch" forName="image_accent_14" refType="w" fact="0.9512"/>
          <dgm:constr type="t" for="ch" forName="image_accent_14" refType="h" fact="0.6327"/>
          <dgm:constr type="w" for="ch" forName="image_accent_14" refType="w" fact="0.0161"/>
          <dgm:constr type="h" for="ch" forName="image_accent_14" refType="h" fact="0.0251"/>
          <dgm:constr type="l" for="ch" forName="text_15" refType="w" fact="0.8642"/>
          <dgm:constr type="t" for="ch" forName="text_15" refType="h" fact="0.2273"/>
          <dgm:constr type="w" for="ch" forName="text_15" refType="w" fact="0.1341"/>
          <dgm:constr type="h" for="ch" forName="text_15" refType="h" fact="0.2095"/>
          <dgm:constr type="l" for="ch" forName="text_accent_15" refType="w" fact="0.9512"/>
          <dgm:constr type="t" for="ch" forName="text_accent_15" refType="h" fact="0.233"/>
          <dgm:constr type="w" for="ch" forName="text_accent_15" refType="w" fact="0.0161"/>
          <dgm:constr type="h" for="ch" forName="text_accent_15" refType="h" fact="0.0251"/>
          <dgm:constr type="l" for="ch" forName="image_15" refType="w" fact="0.8626"/>
          <dgm:constr type="t" for="ch" forName="image_15" refType="h" fact="0"/>
          <dgm:constr type="w" for="ch" forName="image_15" refType="w" fact="0.1374"/>
          <dgm:constr type="h" for="ch" forName="image_15" refType="h" fact="0.2147"/>
          <dgm:constr type="l" for="ch" forName="image_accent_15" refType="w" fact="0.9513"/>
          <dgm:constr type="t" for="ch" forName="image_accent_15" refType="h" fact="0.1826"/>
          <dgm:constr type="w" for="ch" forName="image_accent_15" refType="w" fact="0.0161"/>
          <dgm:constr type="h" for="ch" forName="image_accent_15" refType="h" fact="0.0251"/>
        </dgm:constrLst>
      </dgm:if>
      <dgm:if name="Name17" axis="ch" ptType="node" func="cnt" op="equ" val="16">
        <dgm:alg type="composite">
          <dgm:param type="ar" val="2.0101"/>
        </dgm:alg>
        <dgm:constrLst>
          <dgm:constr type="primFontSz" for="des" ptType="node" op="equ" val="65"/>
          <dgm:constr type="l" for="ch" forName="text_1" refType="w" fact="0.0986"/>
          <dgm:constr type="t" for="ch" forName="text_1" refType="h" fact="0.3421"/>
          <dgm:constr type="w" for="ch" forName="text_1" refType="w" fact="0.1209"/>
          <dgm:constr type="h" for="ch" forName="text_1" refType="h" fact="0.2095"/>
          <dgm:constr type="l" for="ch" forName="text_accent_1" refType="w" fact="0.1013"/>
          <dgm:constr type="t" for="ch" forName="text_accent_1" refType="h" fact="0.4343"/>
          <dgm:constr type="w" for="ch" forName="text_accent_1" refType="w" fact="0.0145"/>
          <dgm:constr type="h" for="ch" forName="text_accent_1" refType="h" fact="0.0251"/>
          <dgm:constr type="l" for="ch" forName="image_1" refType="w" fact="0"/>
          <dgm:constr type="t" for="ch" forName="image_1" refType="h" fact="0.2285"/>
          <dgm:constr type="w" for="ch" forName="image_1" refType="w" fact="0.1239"/>
          <dgm:constr type="h" for="ch" forName="image_1" refType="h" fact="0.2147"/>
          <dgm:constr type="l" for="ch" forName="image_accent_1" refType="w" fact="0.08"/>
          <dgm:constr type="t" for="ch" forName="image_accent_1" refType="h" fact="0.4111"/>
          <dgm:constr type="w" for="ch" forName="image_accent_1" refType="w" fact="0.0145"/>
          <dgm:constr type="h" for="ch" forName="image_accent_1" refType="h" fact="0.0251"/>
          <dgm:constr type="l" for="ch" forName="image_2" refType="w" fact="0.2925"/>
          <dgm:constr type="t" for="ch" forName="image_2" refType="h" fact="0.3421"/>
          <dgm:constr type="w" for="ch" forName="image_2" refType="w" fact="0.1209"/>
          <dgm:constr type="h" for="ch" forName="image_2" refType="h" fact="0.2095"/>
          <dgm:constr type="l" for="ch" forName="image_accent_2" refType="w" fact="0.2952"/>
          <dgm:constr type="t" for="ch" forName="image_accent_2" refType="h" fact="0.4343"/>
          <dgm:constr type="w" for="ch" forName="image_accent_2" refType="w" fact="0.0145"/>
          <dgm:constr type="h" for="ch" forName="image_accent_2" refType="h" fact="0.0251"/>
          <dgm:constr type="l" for="ch" forName="text_2" refType="w" fact="0.1939"/>
          <dgm:constr type="t" for="ch" forName="text_2" refType="h" fact="0.2285"/>
          <dgm:constr type="w" for="ch" forName="text_2" refType="w" fact="0.1239"/>
          <dgm:constr type="h" for="ch" forName="text_2" refType="h" fact="0.2147"/>
          <dgm:constr type="l" for="ch" forName="text_accent_2" refType="w" fact="0.2739"/>
          <dgm:constr type="t" for="ch" forName="text_accent_2" refType="h" fact="0.4111"/>
          <dgm:constr type="w" for="ch" forName="text_accent_2" refType="w" fact="0.0145"/>
          <dgm:constr type="h" for="ch" forName="text_accent_2" refType="h" fact="0.0251"/>
          <dgm:constr type="l" for="ch" forName="text_3" refType="w" fact="0.0986"/>
          <dgm:constr type="t" for="ch" forName="text_3" refType="h" fact="0.1207"/>
          <dgm:constr type="w" for="ch" forName="text_3" refType="w" fact="0.1209"/>
          <dgm:constr type="h" for="ch" forName="text_3" refType="h" fact="0.2095"/>
          <dgm:constr type="l" for="ch" forName="text_accent_3" refType="w" fact="0.1771"/>
          <dgm:constr type="t" for="ch" forName="text_accent_3" refType="h" fact="0.1264"/>
          <dgm:constr type="w" for="ch" forName="text_accent_3" refType="w" fact="0.0145"/>
          <dgm:constr type="h" for="ch" forName="text_accent_3" refType="h" fact="0.0251"/>
          <dgm:constr type="l" for="ch" forName="image_3" refType="w" fact="0.1939"/>
          <dgm:constr type="t" for="ch" forName="image_3" refType="h" fact="0.0048"/>
          <dgm:constr type="w" for="ch" forName="image_3" refType="w" fact="0.1239"/>
          <dgm:constr type="h" for="ch" forName="image_3" refType="h" fact="0.2147"/>
          <dgm:constr type="l" for="ch" forName="image_accent_3" refType="w" fact="0.199"/>
          <dgm:constr type="t" for="ch" forName="image_accent_3" refType="h" fact="0.0971"/>
          <dgm:constr type="w" for="ch" forName="image_accent_3" refType="w" fact="0.0145"/>
          <dgm:constr type="h" for="ch" forName="image_accent_3" refType="h" fact="0.0251"/>
          <dgm:constr type="l" for="ch" forName="text_4" refType="w" fact="0.2924"/>
          <dgm:constr type="t" for="ch" forName="text_4" refType="h" fact="0.1191"/>
          <dgm:constr type="w" for="ch" forName="text_4" refType="w" fact="0.1209"/>
          <dgm:constr type="h" for="ch" forName="text_4" refType="h" fact="0.2095"/>
          <dgm:constr type="l" for="ch" forName="text_accent_4" refType="w" fact="0.3963"/>
          <dgm:constr type="t" for="ch" forName="text_accent_4" refType="h" fact="0.2101"/>
          <dgm:constr type="w" for="ch" forName="text_accent_4" refType="w" fact="0.0145"/>
          <dgm:constr type="h" for="ch" forName="text_accent_4" refType="h" fact="0.0251"/>
          <dgm:constr type="l" for="ch" forName="image_4" refType="w" fact="0.3894"/>
          <dgm:constr type="t" for="ch" forName="image_4" refType="h" fact="0.2301"/>
          <dgm:constr type="w" for="ch" forName="image_4" refType="w" fact="0.1209"/>
          <dgm:constr type="h" for="ch" forName="image_4" refType="h" fact="0.2095"/>
          <dgm:constr type="l" for="ch" forName="image_accent_4" refType="w" fact="0.417"/>
          <dgm:constr type="t" for="ch" forName="image_accent_4" refType="h" fact="0.2342"/>
          <dgm:constr type="w" for="ch" forName="image_accent_4" refType="w" fact="0.0145"/>
          <dgm:constr type="h" for="ch" forName="image_accent_4" refType="h" fact="0.0251"/>
          <dgm:constr type="l" for="ch" forName="text_5" refType="w" fact="0.3892"/>
          <dgm:constr type="t" for="ch" forName="text_5" refType="h" fact="0.0069"/>
          <dgm:constr type="w" for="ch" forName="text_5" refType="w" fact="0.1209"/>
          <dgm:constr type="h" for="ch" forName="text_5" refType="h" fact="0.2095"/>
          <dgm:constr type="l" for="ch" forName="text_accent_5" refType="w" fact="0.4931"/>
          <dgm:constr type="t" for="ch" forName="text_accent_5" refType="h" fact="0.0974"/>
          <dgm:constr type="w" for="ch" forName="text_accent_5" refType="w" fact="0.0145"/>
          <dgm:constr type="h" for="ch" forName="text_accent_5" refType="h" fact="0.0251"/>
          <dgm:constr type="l" for="ch" forName="image_5" refType="w" fact="0.4862"/>
          <dgm:constr type="t" for="ch" forName="image_5" refType="h" fact="0.1173"/>
          <dgm:constr type="w" for="ch" forName="image_5" refType="w" fact="0.1209"/>
          <dgm:constr type="h" for="ch" forName="image_5" refType="h" fact="0.2095"/>
          <dgm:constr type="l" for="ch" forName="image_accent_5" refType="w" fact="0.5139"/>
          <dgm:constr type="t" for="ch" forName="image_accent_5" refType="h" fact="0.1215"/>
          <dgm:constr type="w" for="ch" forName="image_accent_5" refType="w" fact="0.0145"/>
          <dgm:constr type="h" for="ch" forName="image_accent_5" refType="h" fact="0.0251"/>
          <dgm:constr type="l" for="ch" forName="text_6" refType="w" fact="0.4866"/>
          <dgm:constr type="t" for="ch" forName="text_6" refType="h" fact="0.3413"/>
          <dgm:constr type="w" for="ch" forName="text_6" refType="w" fact="0.1209"/>
          <dgm:constr type="h" for="ch" forName="text_6" refType="h" fact="0.2095"/>
          <dgm:constr type="l" for="ch" forName="text_accent_6" refType="w" fact="0.515"/>
          <dgm:constr type="t" for="ch" forName="text_accent_6" refType="h" fact="0.52"/>
          <dgm:constr type="w" for="ch" forName="text_accent_6" refType="w" fact="0.0145"/>
          <dgm:constr type="h" for="ch" forName="text_accent_6" refType="h" fact="0.0251"/>
          <dgm:constr type="l" for="ch" forName="image_6" refType="w" fact="0.3894"/>
          <dgm:constr type="t" for="ch" forName="image_6" refType="h" fact="0.4533"/>
          <dgm:constr type="w" for="ch" forName="image_6" refType="w" fact="0.1209"/>
          <dgm:constr type="h" for="ch" forName="image_6" refType="h" fact="0.2095"/>
          <dgm:constr type="l" for="ch" forName="image_accent_6" refType="w" fact="0.4923"/>
          <dgm:constr type="t" for="ch" forName="image_accent_6" refType="h" fact="0.5447"/>
          <dgm:constr type="w" for="ch" forName="image_accent_6" refType="w" fact="0.0145"/>
          <dgm:constr type="h" for="ch" forName="image_accent_6" refType="h" fact="0.0251"/>
          <dgm:constr type="l" for="ch" forName="image_7" refType="w" fact="0.098"/>
          <dgm:constr type="t" for="ch" forName="image_7" refType="h" fact="0.5668"/>
          <dgm:constr type="w" for="ch" forName="image_7" refType="w" fact="0.1209"/>
          <dgm:constr type="h" for="ch" forName="image_7" refType="h" fact="0.2095"/>
          <dgm:constr type="l" for="ch" forName="image_accent_7" refType="w" fact="0.1765"/>
          <dgm:constr type="t" for="ch" forName="image_accent_7" refType="h" fact="0.5725"/>
          <dgm:constr type="w" for="ch" forName="image_accent_7" refType="w" fact="0.0145"/>
          <dgm:constr type="h" for="ch" forName="image_accent_7" refType="h" fact="0.0251"/>
          <dgm:constr type="l" for="ch" forName="text_7" refType="w" fact="0.1941"/>
          <dgm:constr type="t" for="ch" forName="text_7" refType="h" fact="0.4525"/>
          <dgm:constr type="w" for="ch" forName="text_7" refType="w" fact="0.1239"/>
          <dgm:constr type="h" for="ch" forName="text_7" refType="h" fact="0.2147"/>
          <dgm:constr type="l" for="ch" forName="text_accent_7" refType="w" fact="0.1992"/>
          <dgm:constr type="t" for="ch" forName="text_accent_7" refType="h" fact="0.5448"/>
          <dgm:constr type="w" for="ch" forName="text_accent_7" refType="w" fact="0.0145"/>
          <dgm:constr type="h" for="ch" forName="text_accent_7" refType="h" fact="0.0251"/>
          <dgm:constr type="l" for="ch" forName="image_8" refType="w" fact="0.486"/>
          <dgm:constr type="t" for="ch" forName="image_8" refType="h" fact="0.5673"/>
          <dgm:constr type="w" for="ch" forName="image_8" refType="w" fact="0.1209"/>
          <dgm:constr type="h" for="ch" forName="image_8" refType="h" fact="0.2095"/>
          <dgm:constr type="l" for="ch" forName="image_accent_8" refType="w" fact="0.59"/>
          <dgm:constr type="t" for="ch" forName="image_accent_8" refType="h" fact="0.6583"/>
          <dgm:constr type="w" for="ch" forName="image_accent_8" refType="w" fact="0.0145"/>
          <dgm:constr type="h" for="ch" forName="image_accent_8" refType="h" fact="0.0251"/>
          <dgm:constr type="l" for="ch" forName="text_8" refType="w" fact="0.5833"/>
          <dgm:constr type="t" for="ch" forName="text_8" refType="h" fact="0.4543"/>
          <dgm:constr type="w" for="ch" forName="text_8" refType="w" fact="0.1209"/>
          <dgm:constr type="h" for="ch" forName="text_8" refType="h" fact="0.2095"/>
          <dgm:constr type="l" for="ch" forName="text_accent_8" refType="w" fact="0.6119"/>
          <dgm:constr type="t" for="ch" forName="text_accent_8" refType="h" fact="0.6343"/>
          <dgm:constr type="w" for="ch" forName="text_accent_8" refType="w" fact="0.0145"/>
          <dgm:constr type="h" for="ch" forName="text_accent_8" refType="h" fact="0.0251"/>
          <dgm:constr type="l" for="ch" forName="image_9" refType="w" fact="0.5834"/>
          <dgm:constr type="t" for="ch" forName="image_9" refType="h" fact="0.229"/>
          <dgm:constr type="w" for="ch" forName="image_9" refType="w" fact="0.1209"/>
          <dgm:constr type="h" for="ch" forName="image_9" refType="h" fact="0.2095"/>
          <dgm:constr type="l" for="ch" forName="image_accent_9" refType="w" fact="0.6619"/>
          <dgm:constr type="t" for="ch" forName="image_accent_9" refType="h" fact="0.2347"/>
          <dgm:constr type="w" for="ch" forName="image_accent_9" refType="w" fact="0.0145"/>
          <dgm:constr type="h" for="ch" forName="image_accent_9" refType="h" fact="0.0251"/>
          <dgm:constr type="l" for="ch" forName="text_9" refType="w" fact="0.582"/>
          <dgm:constr type="t" for="ch" forName="text_9" refType="h" fact="0.0017"/>
          <dgm:constr type="w" for="ch" forName="text_9" refType="w" fact="0.1239"/>
          <dgm:constr type="h" for="ch" forName="text_9" refType="h" fact="0.2147"/>
          <dgm:constr type="l" for="ch" forName="text_accent_9" refType="w" fact="0.6619"/>
          <dgm:constr type="t" for="ch" forName="text_accent_9" refType="h" fact="0.1844"/>
          <dgm:constr type="w" for="ch" forName="text_accent_9" refType="w" fact="0.0145"/>
          <dgm:constr type="h" for="ch" forName="text_accent_9" refType="h" fact="0.0251"/>
          <dgm:constr type="l" for="ch" forName="text_10" refType="w" fact="0.292"/>
          <dgm:constr type="t" for="ch" forName="text_10" refType="h" fact="0.5673"/>
          <dgm:constr type="w" for="ch" forName="text_10" refType="w" fact="0.1209"/>
          <dgm:constr type="h" for="ch" forName="text_10" refType="h" fact="0.2095"/>
          <dgm:constr type="l" for="ch" forName="text_accent_10" refType="w" fact="0.3204"/>
          <dgm:constr type="t" for="ch" forName="text_accent_10" refType="h" fact="0.746"/>
          <dgm:constr type="w" for="ch" forName="text_accent_10" refType="w" fact="0.0145"/>
          <dgm:constr type="h" for="ch" forName="text_accent_10" refType="h" fact="0.0251"/>
          <dgm:constr type="l" for="ch" forName="image_10" refType="w" fact="0.1948"/>
          <dgm:constr type="t" for="ch" forName="image_10" refType="h" fact="0.6792"/>
          <dgm:constr type="w" for="ch" forName="image_10" refType="w" fact="0.1209"/>
          <dgm:constr type="h" for="ch" forName="image_10" refType="h" fact="0.2095"/>
          <dgm:constr type="l" for="ch" forName="image_accent_10" refType="w" fact="0.2977"/>
          <dgm:constr type="t" for="ch" forName="image_accent_10" refType="h" fact="0.7707"/>
          <dgm:constr type="w" for="ch" forName="image_accent_10" refType="w" fact="0.0145"/>
          <dgm:constr type="h" for="ch" forName="image_accent_10" refType="h" fact="0.0251"/>
          <dgm:constr type="l" for="ch" forName="text_11" refType="w" fact="0.4864"/>
          <dgm:constr type="t" for="ch" forName="text_11" refType="h" fact="0.7905"/>
          <dgm:constr type="w" for="ch" forName="text_11" refType="w" fact="0.1209"/>
          <dgm:constr type="h" for="ch" forName="text_11" refType="h" fact="0.2095"/>
          <dgm:constr type="l" for="ch" forName="text_accent_11" refType="w" fact="0.4891"/>
          <dgm:constr type="t" for="ch" forName="text_accent_11" refType="h" fact="0.8827"/>
          <dgm:constr type="w" for="ch" forName="text_accent_11" refType="w" fact="0.0145"/>
          <dgm:constr type="h" for="ch" forName="text_accent_11" refType="h" fact="0.0251"/>
          <dgm:constr type="l" for="ch" forName="image_11" refType="w" fact="0.3878"/>
          <dgm:constr type="t" for="ch" forName="image_11" refType="h" fact="0.6769"/>
          <dgm:constr type="w" for="ch" forName="image_11" refType="w" fact="0.1239"/>
          <dgm:constr type="h" for="ch" forName="image_11" refType="h" fact="0.2147"/>
          <dgm:constr type="l" for="ch" forName="image_accent_11" refType="w" fact="0.4678"/>
          <dgm:constr type="t" for="ch" forName="image_accent_11" refType="h" fact="0.8596"/>
          <dgm:constr type="w" for="ch" forName="image_accent_11" refType="w" fact="0.0145"/>
          <dgm:constr type="h" for="ch" forName="image_accent_11" refType="h" fact="0.0251"/>
          <dgm:constr type="l" for="ch" forName="image_12" refType="w" fact="0.6806"/>
          <dgm:constr type="t" for="ch" forName="image_12" refType="h" fact="0.566"/>
          <dgm:constr type="w" for="ch" forName="image_12" refType="w" fact="0.1209"/>
          <dgm:constr type="h" for="ch" forName="image_12" refType="h" fact="0.2095"/>
          <dgm:constr type="l" for="ch" forName="image_accent_12" refType="w" fact="0.709"/>
          <dgm:constr type="t" for="ch" forName="image_accent_12" refType="h" fact="0.7447"/>
          <dgm:constr type="w" for="ch" forName="image_accent_12" refType="w" fact="0.0145"/>
          <dgm:constr type="h" for="ch" forName="image_accent_12" refType="h" fact="0.0251"/>
          <dgm:constr type="l" for="ch" forName="text_12" refType="w" fact="0.5834"/>
          <dgm:constr type="t" for="ch" forName="text_12" refType="h" fact="0.678"/>
          <dgm:constr type="w" for="ch" forName="text_12" refType="w" fact="0.1209"/>
          <dgm:constr type="h" for="ch" forName="text_12" refType="h" fact="0.2095"/>
          <dgm:constr type="l" for="ch" forName="text_accent_12" refType="w" fact="0.6863"/>
          <dgm:constr type="t" for="ch" forName="text_accent_12" refType="h" fact="0.7694"/>
          <dgm:constr type="w" for="ch" forName="text_accent_12" refType="w" fact="0.0145"/>
          <dgm:constr type="h" for="ch" forName="text_accent_12" refType="h" fact="0.0251"/>
          <dgm:constr type="l" for="ch" forName="text_13" refType="w" fact="0.6811"/>
          <dgm:constr type="t" for="ch" forName="text_13" refType="h" fact="0.3415"/>
          <dgm:constr type="w" for="ch" forName="text_13" refType="w" fact="0.1209"/>
          <dgm:constr type="h" for="ch" forName="text_13" refType="h" fact="0.2095"/>
          <dgm:constr type="l" for="ch" forName="text_accent_13" refType="w" fact="0.7596"/>
          <dgm:constr type="t" for="ch" forName="text_accent_13" refType="h" fact="0.3472"/>
          <dgm:constr type="w" for="ch" forName="text_accent_13" refType="w" fact="0.0145"/>
          <dgm:constr type="h" for="ch" forName="text_accent_13" refType="h" fact="0.0251"/>
          <dgm:constr type="l" for="ch" forName="image_13" refType="w" fact="0.6797"/>
          <dgm:constr type="t" for="ch" forName="image_13" refType="h" fact="0.1142"/>
          <dgm:constr type="w" for="ch" forName="image_13" refType="w" fact="0.1239"/>
          <dgm:constr type="h" for="ch" forName="image_13" refType="h" fact="0.2147"/>
          <dgm:constr type="l" for="ch" forName="image_accent_13" refType="w" fact="0.7597"/>
          <dgm:constr type="t" for="ch" forName="image_accent_13" refType="h" fact="0.2968"/>
          <dgm:constr type="w" for="ch" forName="image_accent_13" refType="w" fact="0.0145"/>
          <dgm:constr type="h" for="ch" forName="image_accent_13" refType="h" fact="0.0251"/>
          <dgm:constr type="l" for="ch" forName="text_14" refType="w" fact="0.779"/>
          <dgm:constr type="t" for="ch" forName="text_14" refType="h" fact="0.6774"/>
          <dgm:constr type="w" for="ch" forName="text_14" refType="w" fact="0.1209"/>
          <dgm:constr type="h" for="ch" forName="text_14" refType="h" fact="0.2095"/>
          <dgm:constr type="l" for="ch" forName="text_accent_14" refType="w" fact="0.8575"/>
          <dgm:constr type="t" for="ch" forName="text_accent_14" refType="h" fact="0.683"/>
          <dgm:constr type="w" for="ch" forName="text_accent_14" refType="w" fact="0.0145"/>
          <dgm:constr type="h" for="ch" forName="text_accent_14" refType="h" fact="0.0251"/>
          <dgm:constr type="l" for="ch" forName="image_14" refType="w" fact="0.7781"/>
          <dgm:constr type="t" for="ch" forName="image_14" refType="h" fact="0.4501"/>
          <dgm:constr type="w" for="ch" forName="image_14" refType="w" fact="0.1239"/>
          <dgm:constr type="h" for="ch" forName="image_14" refType="h" fact="0.2147"/>
          <dgm:constr type="l" for="ch" forName="image_accent_14" refType="w" fact="0.8581"/>
          <dgm:constr type="t" for="ch" forName="image_accent_14" refType="h" fact="0.6327"/>
          <dgm:constr type="w" for="ch" forName="image_accent_14" refType="w" fact="0.0145"/>
          <dgm:constr type="h" for="ch" forName="image_accent_14" refType="h" fact="0.0251"/>
          <dgm:constr type="l" for="ch" forName="text_15" refType="w" fact="0.7791"/>
          <dgm:constr type="t" for="ch" forName="text_15" refType="h" fact="0.2273"/>
          <dgm:constr type="w" for="ch" forName="text_15" refType="w" fact="0.1209"/>
          <dgm:constr type="h" for="ch" forName="text_15" refType="h" fact="0.2095"/>
          <dgm:constr type="l" for="ch" forName="text_accent_15" refType="w" fact="0.8576"/>
          <dgm:constr type="t" for="ch" forName="text_accent_15" refType="h" fact="0.233"/>
          <dgm:constr type="w" for="ch" forName="text_accent_15" refType="w" fact="0.0145"/>
          <dgm:constr type="h" for="ch" forName="text_accent_15" refType="h" fact="0.0251"/>
          <dgm:constr type="l" for="ch" forName="image_15" refType="w" fact="0.7777"/>
          <dgm:constr type="t" for="ch" forName="image_15" refType="h" fact="0"/>
          <dgm:constr type="w" for="ch" forName="image_15" refType="w" fact="0.1239"/>
          <dgm:constr type="h" for="ch" forName="image_15" refType="h" fact="0.2147"/>
          <dgm:constr type="l" for="ch" forName="image_accent_15" refType="w" fact="0.8576"/>
          <dgm:constr type="t" for="ch" forName="image_accent_15" refType="h" fact="0.1826"/>
          <dgm:constr type="w" for="ch" forName="image_accent_15" refType="w" fact="0.0145"/>
          <dgm:constr type="h" for="ch" forName="image_accent_15" refType="h" fact="0.0251"/>
          <dgm:constr type="l" for="ch" forName="text_16" refType="w" fact="0.8775"/>
          <dgm:constr type="t" for="ch" forName="text_16" refType="h" fact="0.7895"/>
          <dgm:constr type="w" for="ch" forName="text_16" refType="w" fact="0.1209"/>
          <dgm:constr type="h" for="ch" forName="text_16" refType="h" fact="0.2095"/>
          <dgm:constr type="l" for="ch" forName="text_accent_16" refType="w" fact="0.956"/>
          <dgm:constr type="t" for="ch" forName="text_accent_16" refType="h" fact="0.7952"/>
          <dgm:constr type="w" for="ch" forName="text_accent_16" refType="w" fact="0.0145"/>
          <dgm:constr type="h" for="ch" forName="text_accent_16" refType="h" fact="0.0251"/>
          <dgm:constr type="l" for="ch" forName="image_16" refType="w" fact="0.8761"/>
          <dgm:constr type="t" for="ch" forName="image_16" refType="h" fact="0.5622"/>
          <dgm:constr type="w" for="ch" forName="image_16" refType="w" fact="0.1239"/>
          <dgm:constr type="h" for="ch" forName="image_16" refType="h" fact="0.2147"/>
          <dgm:constr type="l" for="ch" forName="image_accent_16" refType="w" fact="0.9561"/>
          <dgm:constr type="t" for="ch" forName="image_accent_16" refType="h" fact="0.7449"/>
          <dgm:constr type="w" for="ch" forName="image_accent_16" refType="w" fact="0.0145"/>
          <dgm:constr type="h" for="ch" forName="image_accent_16" refType="h" fact="0.0251"/>
        </dgm:constrLst>
      </dgm:if>
      <dgm:if name="Name18" axis="ch" ptType="node" func="cnt" op="equ" val="17">
        <dgm:alg type="composite">
          <dgm:param type="ar" val="2.0104"/>
        </dgm:alg>
        <dgm:constrLst>
          <dgm:constr type="primFontSz" for="des" ptType="node" op="equ" val="65"/>
          <dgm:constr type="l" for="ch" forName="text_1" refType="w" fact="0.0986"/>
          <dgm:constr type="t" for="ch" forName="text_1" refType="h" fact="0.3421"/>
          <dgm:constr type="w" for="ch" forName="text_1" refType="w" fact="0.1209"/>
          <dgm:constr type="h" for="ch" forName="text_1" refType="h" fact="0.2095"/>
          <dgm:constr type="l" for="ch" forName="text_accent_1" refType="w" fact="0.1013"/>
          <dgm:constr type="t" for="ch" forName="text_accent_1" refType="h" fact="0.4343"/>
          <dgm:constr type="w" for="ch" forName="text_accent_1" refType="w" fact="0.0145"/>
          <dgm:constr type="h" for="ch" forName="text_accent_1" refType="h" fact="0.0251"/>
          <dgm:constr type="l" for="ch" forName="image_1" refType="w" fact="0"/>
          <dgm:constr type="t" for="ch" forName="image_1" refType="h" fact="0.2285"/>
          <dgm:constr type="w" for="ch" forName="image_1" refType="w" fact="0.1239"/>
          <dgm:constr type="h" for="ch" forName="image_1" refType="h" fact="0.2147"/>
          <dgm:constr type="l" for="ch" forName="image_accent_1" refType="w" fact="0.0799"/>
          <dgm:constr type="t" for="ch" forName="image_accent_1" refType="h" fact="0.4111"/>
          <dgm:constr type="w" for="ch" forName="image_accent_1" refType="w" fact="0.0145"/>
          <dgm:constr type="h" for="ch" forName="image_accent_1" refType="h" fact="0.0251"/>
          <dgm:constr type="l" for="ch" forName="image_2" refType="w" fact="0.2925"/>
          <dgm:constr type="t" for="ch" forName="image_2" refType="h" fact="0.3421"/>
          <dgm:constr type="w" for="ch" forName="image_2" refType="w" fact="0.1209"/>
          <dgm:constr type="h" for="ch" forName="image_2" refType="h" fact="0.2095"/>
          <dgm:constr type="l" for="ch" forName="image_accent_2" refType="w" fact="0.2952"/>
          <dgm:constr type="t" for="ch" forName="image_accent_2" refType="h" fact="0.4343"/>
          <dgm:constr type="w" for="ch" forName="image_accent_2" refType="w" fact="0.0145"/>
          <dgm:constr type="h" for="ch" forName="image_accent_2" refType="h" fact="0.0251"/>
          <dgm:constr type="l" for="ch" forName="text_2" refType="w" fact="0.1939"/>
          <dgm:constr type="t" for="ch" forName="text_2" refType="h" fact="0.2285"/>
          <dgm:constr type="w" for="ch" forName="text_2" refType="w" fact="0.1239"/>
          <dgm:constr type="h" for="ch" forName="text_2" refType="h" fact="0.2147"/>
          <dgm:constr type="l" for="ch" forName="text_accent_2" refType="w" fact="0.2739"/>
          <dgm:constr type="t" for="ch" forName="text_accent_2" refType="h" fact="0.4111"/>
          <dgm:constr type="w" for="ch" forName="text_accent_2" refType="w" fact="0.0145"/>
          <dgm:constr type="h" for="ch" forName="text_accent_2" refType="h" fact="0.0251"/>
          <dgm:constr type="l" for="ch" forName="text_3" refType="w" fact="0.0986"/>
          <dgm:constr type="t" for="ch" forName="text_3" refType="h" fact="0.1207"/>
          <dgm:constr type="w" for="ch" forName="text_3" refType="w" fact="0.1209"/>
          <dgm:constr type="h" for="ch" forName="text_3" refType="h" fact="0.2095"/>
          <dgm:constr type="l" for="ch" forName="text_accent_3" refType="w" fact="0.1771"/>
          <dgm:constr type="t" for="ch" forName="text_accent_3" refType="h" fact="0.1264"/>
          <dgm:constr type="w" for="ch" forName="text_accent_3" refType="w" fact="0.0145"/>
          <dgm:constr type="h" for="ch" forName="text_accent_3" refType="h" fact="0.0251"/>
          <dgm:constr type="l" for="ch" forName="image_3" refType="w" fact="0.1939"/>
          <dgm:constr type="t" for="ch" forName="image_3" refType="h" fact="0.0048"/>
          <dgm:constr type="w" for="ch" forName="image_3" refType="w" fact="0.1239"/>
          <dgm:constr type="h" for="ch" forName="image_3" refType="h" fact="0.2147"/>
          <dgm:constr type="l" for="ch" forName="image_accent_3" refType="w" fact="0.199"/>
          <dgm:constr type="t" for="ch" forName="image_accent_3" refType="h" fact="0.0971"/>
          <dgm:constr type="w" for="ch" forName="image_accent_3" refType="w" fact="0.0145"/>
          <dgm:constr type="h" for="ch" forName="image_accent_3" refType="h" fact="0.0251"/>
          <dgm:constr type="l" for="ch" forName="text_4" refType="w" fact="0.2923"/>
          <dgm:constr type="t" for="ch" forName="text_4" refType="h" fact="0.1191"/>
          <dgm:constr type="w" for="ch" forName="text_4" refType="w" fact="0.1209"/>
          <dgm:constr type="h" for="ch" forName="text_4" refType="h" fact="0.2095"/>
          <dgm:constr type="l" for="ch" forName="text_accent_4" refType="w" fact="0.3963"/>
          <dgm:constr type="t" for="ch" forName="text_accent_4" refType="h" fact="0.2101"/>
          <dgm:constr type="w" for="ch" forName="text_accent_4" refType="w" fact="0.0145"/>
          <dgm:constr type="h" for="ch" forName="text_accent_4" refType="h" fact="0.0251"/>
          <dgm:constr type="l" for="ch" forName="image_4" refType="w" fact="0.3893"/>
          <dgm:constr type="t" for="ch" forName="image_4" refType="h" fact="0.2301"/>
          <dgm:constr type="w" for="ch" forName="image_4" refType="w" fact="0.1209"/>
          <dgm:constr type="h" for="ch" forName="image_4" refType="h" fact="0.2095"/>
          <dgm:constr type="l" for="ch" forName="image_accent_4" refType="w" fact="0.417"/>
          <dgm:constr type="t" for="ch" forName="image_accent_4" refType="h" fact="0.2342"/>
          <dgm:constr type="w" for="ch" forName="image_accent_4" refType="w" fact="0.0145"/>
          <dgm:constr type="h" for="ch" forName="image_accent_4" refType="h" fact="0.0251"/>
          <dgm:constr type="l" for="ch" forName="text_5" refType="w" fact="0.3891"/>
          <dgm:constr type="t" for="ch" forName="text_5" refType="h" fact="0.0069"/>
          <dgm:constr type="w" for="ch" forName="text_5" refType="w" fact="0.1209"/>
          <dgm:constr type="h" for="ch" forName="text_5" refType="h" fact="0.2095"/>
          <dgm:constr type="l" for="ch" forName="text_accent_5" refType="w" fact="0.4931"/>
          <dgm:constr type="t" for="ch" forName="text_accent_5" refType="h" fact="0.0974"/>
          <dgm:constr type="w" for="ch" forName="text_accent_5" refType="w" fact="0.0145"/>
          <dgm:constr type="h" for="ch" forName="text_accent_5" refType="h" fact="0.0251"/>
          <dgm:constr type="l" for="ch" forName="image_5" refType="w" fact="0.4861"/>
          <dgm:constr type="t" for="ch" forName="image_5" refType="h" fact="0.1173"/>
          <dgm:constr type="w" for="ch" forName="image_5" refType="w" fact="0.1209"/>
          <dgm:constr type="h" for="ch" forName="image_5" refType="h" fact="0.2095"/>
          <dgm:constr type="l" for="ch" forName="image_accent_5" refType="w" fact="0.5138"/>
          <dgm:constr type="t" for="ch" forName="image_accent_5" refType="h" fact="0.1215"/>
          <dgm:constr type="w" for="ch" forName="image_accent_5" refType="w" fact="0.0145"/>
          <dgm:constr type="h" for="ch" forName="image_accent_5" refType="h" fact="0.0251"/>
          <dgm:constr type="l" for="ch" forName="text_6" refType="w" fact="0.4865"/>
          <dgm:constr type="t" for="ch" forName="text_6" refType="h" fact="0.3413"/>
          <dgm:constr type="w" for="ch" forName="text_6" refType="w" fact="0.1209"/>
          <dgm:constr type="h" for="ch" forName="text_6" refType="h" fact="0.2095"/>
          <dgm:constr type="l" for="ch" forName="text_accent_6" refType="w" fact="0.5149"/>
          <dgm:constr type="t" for="ch" forName="text_accent_6" refType="h" fact="0.52"/>
          <dgm:constr type="w" for="ch" forName="text_accent_6" refType="w" fact="0.0145"/>
          <dgm:constr type="h" for="ch" forName="text_accent_6" refType="h" fact="0.0251"/>
          <dgm:constr type="l" for="ch" forName="image_6" refType="w" fact="0.3893"/>
          <dgm:constr type="t" for="ch" forName="image_6" refType="h" fact="0.4533"/>
          <dgm:constr type="w" for="ch" forName="image_6" refType="w" fact="0.1209"/>
          <dgm:constr type="h" for="ch" forName="image_6" refType="h" fact="0.2095"/>
          <dgm:constr type="l" for="ch" forName="image_accent_6" refType="w" fact="0.4923"/>
          <dgm:constr type="t" for="ch" forName="image_accent_6" refType="h" fact="0.5447"/>
          <dgm:constr type="w" for="ch" forName="image_accent_6" refType="w" fact="0.0145"/>
          <dgm:constr type="h" for="ch" forName="image_accent_6" refType="h" fact="0.0251"/>
          <dgm:constr type="l" for="ch" forName="image_7" refType="w" fact="0.098"/>
          <dgm:constr type="t" for="ch" forName="image_7" refType="h" fact="0.5668"/>
          <dgm:constr type="w" for="ch" forName="image_7" refType="w" fact="0.1209"/>
          <dgm:constr type="h" for="ch" forName="image_7" refType="h" fact="0.2095"/>
          <dgm:constr type="l" for="ch" forName="image_accent_7" refType="w" fact="0.1765"/>
          <dgm:constr type="t" for="ch" forName="image_accent_7" refType="h" fact="0.5725"/>
          <dgm:constr type="w" for="ch" forName="image_accent_7" refType="w" fact="0.0145"/>
          <dgm:constr type="h" for="ch" forName="image_accent_7" refType="h" fact="0.0251"/>
          <dgm:constr type="l" for="ch" forName="text_7" refType="w" fact="0.1941"/>
          <dgm:constr type="t" for="ch" forName="text_7" refType="h" fact="0.4525"/>
          <dgm:constr type="w" for="ch" forName="text_7" refType="w" fact="0.1239"/>
          <dgm:constr type="h" for="ch" forName="text_7" refType="h" fact="0.2147"/>
          <dgm:constr type="l" for="ch" forName="text_accent_7" refType="w" fact="0.1992"/>
          <dgm:constr type="t" for="ch" forName="text_accent_7" refType="h" fact="0.5448"/>
          <dgm:constr type="w" for="ch" forName="text_accent_7" refType="w" fact="0.0145"/>
          <dgm:constr type="h" for="ch" forName="text_accent_7" refType="h" fact="0.0251"/>
          <dgm:constr type="l" for="ch" forName="image_8" refType="w" fact="0.4859"/>
          <dgm:constr type="t" for="ch" forName="image_8" refType="h" fact="0.5673"/>
          <dgm:constr type="w" for="ch" forName="image_8" refType="w" fact="0.1209"/>
          <dgm:constr type="h" for="ch" forName="image_8" refType="h" fact="0.2095"/>
          <dgm:constr type="l" for="ch" forName="image_accent_8" refType="w" fact="0.5899"/>
          <dgm:constr type="t" for="ch" forName="image_accent_8" refType="h" fact="0.6583"/>
          <dgm:constr type="w" for="ch" forName="image_accent_8" refType="w" fact="0.0145"/>
          <dgm:constr type="h" for="ch" forName="image_accent_8" refType="h" fact="0.0251"/>
          <dgm:constr type="l" for="ch" forName="text_8" refType="w" fact="0.5832"/>
          <dgm:constr type="t" for="ch" forName="text_8" refType="h" fact="0.4543"/>
          <dgm:constr type="w" for="ch" forName="text_8" refType="w" fact="0.1209"/>
          <dgm:constr type="h" for="ch" forName="text_8" refType="h" fact="0.2095"/>
          <dgm:constr type="l" for="ch" forName="text_accent_8" refType="w" fact="0.6118"/>
          <dgm:constr type="t" for="ch" forName="text_accent_8" refType="h" fact="0.6343"/>
          <dgm:constr type="w" for="ch" forName="text_accent_8" refType="w" fact="0.0145"/>
          <dgm:constr type="h" for="ch" forName="text_accent_8" refType="h" fact="0.0251"/>
          <dgm:constr type="l" for="ch" forName="image_9" refType="w" fact="0.5833"/>
          <dgm:constr type="t" for="ch" forName="image_9" refType="h" fact="0.229"/>
          <dgm:constr type="w" for="ch" forName="image_9" refType="w" fact="0.1209"/>
          <dgm:constr type="h" for="ch" forName="image_9" refType="h" fact="0.2095"/>
          <dgm:constr type="l" for="ch" forName="image_accent_9" refType="w" fact="0.6618"/>
          <dgm:constr type="t" for="ch" forName="image_accent_9" refType="h" fact="0.2347"/>
          <dgm:constr type="w" for="ch" forName="image_accent_9" refType="w" fact="0.0145"/>
          <dgm:constr type="h" for="ch" forName="image_accent_9" refType="h" fact="0.0251"/>
          <dgm:constr type="l" for="ch" forName="text_9" refType="w" fact="0.5819"/>
          <dgm:constr type="t" for="ch" forName="text_9" refType="h" fact="0.0017"/>
          <dgm:constr type="w" for="ch" forName="text_9" refType="w" fact="0.1239"/>
          <dgm:constr type="h" for="ch" forName="text_9" refType="h" fact="0.2147"/>
          <dgm:constr type="l" for="ch" forName="text_accent_9" refType="w" fact="0.6618"/>
          <dgm:constr type="t" for="ch" forName="text_accent_9" refType="h" fact="0.1844"/>
          <dgm:constr type="w" for="ch" forName="text_accent_9" refType="w" fact="0.0145"/>
          <dgm:constr type="h" for="ch" forName="text_accent_9" refType="h" fact="0.0251"/>
          <dgm:constr type="l" for="ch" forName="text_10" refType="w" fact="0.2919"/>
          <dgm:constr type="t" for="ch" forName="text_10" refType="h" fact="0.5673"/>
          <dgm:constr type="w" for="ch" forName="text_10" refType="w" fact="0.1209"/>
          <dgm:constr type="h" for="ch" forName="text_10" refType="h" fact="0.2095"/>
          <dgm:constr type="l" for="ch" forName="text_accent_10" refType="w" fact="0.3204"/>
          <dgm:constr type="t" for="ch" forName="text_accent_10" refType="h" fact="0.746"/>
          <dgm:constr type="w" for="ch" forName="text_accent_10" refType="w" fact="0.0145"/>
          <dgm:constr type="h" for="ch" forName="text_accent_10" refType="h" fact="0.0251"/>
          <dgm:constr type="l" for="ch" forName="image_10" refType="w" fact="0.1947"/>
          <dgm:constr type="t" for="ch" forName="image_10" refType="h" fact="0.6792"/>
          <dgm:constr type="w" for="ch" forName="image_10" refType="w" fact="0.1209"/>
          <dgm:constr type="h" for="ch" forName="image_10" refType="h" fact="0.2095"/>
          <dgm:constr type="l" for="ch" forName="image_accent_10" refType="w" fact="0.2977"/>
          <dgm:constr type="t" for="ch" forName="image_accent_10" refType="h" fact="0.7707"/>
          <dgm:constr type="w" for="ch" forName="image_accent_10" refType="w" fact="0.0145"/>
          <dgm:constr type="h" for="ch" forName="image_accent_10" refType="h" fact="0.0251"/>
          <dgm:constr type="l" for="ch" forName="text_11" refType="w" fact="0.4864"/>
          <dgm:constr type="t" for="ch" forName="text_11" refType="h" fact="0.7905"/>
          <dgm:constr type="w" for="ch" forName="text_11" refType="w" fact="0.1209"/>
          <dgm:constr type="h" for="ch" forName="text_11" refType="h" fact="0.2095"/>
          <dgm:constr type="l" for="ch" forName="text_accent_11" refType="w" fact="0.4891"/>
          <dgm:constr type="t" for="ch" forName="text_accent_11" refType="h" fact="0.8827"/>
          <dgm:constr type="w" for="ch" forName="text_accent_11" refType="w" fact="0.0145"/>
          <dgm:constr type="h" for="ch" forName="text_accent_11" refType="h" fact="0.0251"/>
          <dgm:constr type="l" for="ch" forName="image_11" refType="w" fact="0.3878"/>
          <dgm:constr type="t" for="ch" forName="image_11" refType="h" fact="0.6769"/>
          <dgm:constr type="w" for="ch" forName="image_11" refType="w" fact="0.1239"/>
          <dgm:constr type="h" for="ch" forName="image_11" refType="h" fact="0.2147"/>
          <dgm:constr type="l" for="ch" forName="image_accent_11" refType="w" fact="0.4677"/>
          <dgm:constr type="t" for="ch" forName="image_accent_11" refType="h" fact="0.8596"/>
          <dgm:constr type="w" for="ch" forName="image_accent_11" refType="w" fact="0.0145"/>
          <dgm:constr type="h" for="ch" forName="image_accent_11" refType="h" fact="0.0251"/>
          <dgm:constr type="l" for="ch" forName="image_12" refType="w" fact="0.6805"/>
          <dgm:constr type="t" for="ch" forName="image_12" refType="h" fact="0.566"/>
          <dgm:constr type="w" for="ch" forName="image_12" refType="w" fact="0.1209"/>
          <dgm:constr type="h" for="ch" forName="image_12" refType="h" fact="0.2095"/>
          <dgm:constr type="l" for="ch" forName="image_accent_12" refType="w" fact="0.7089"/>
          <dgm:constr type="t" for="ch" forName="image_accent_12" refType="h" fact="0.7447"/>
          <dgm:constr type="w" for="ch" forName="image_accent_12" refType="w" fact="0.0145"/>
          <dgm:constr type="h" for="ch" forName="image_accent_12" refType="h" fact="0.0251"/>
          <dgm:constr type="l" for="ch" forName="text_12" refType="w" fact="0.5833"/>
          <dgm:constr type="t" for="ch" forName="text_12" refType="h" fact="0.678"/>
          <dgm:constr type="w" for="ch" forName="text_12" refType="w" fact="0.1209"/>
          <dgm:constr type="h" for="ch" forName="text_12" refType="h" fact="0.2095"/>
          <dgm:constr type="l" for="ch" forName="text_accent_12" refType="w" fact="0.6862"/>
          <dgm:constr type="t" for="ch" forName="text_accent_12" refType="h" fact="0.7694"/>
          <dgm:constr type="w" for="ch" forName="text_accent_12" refType="w" fact="0.0145"/>
          <dgm:constr type="h" for="ch" forName="text_accent_12" refType="h" fact="0.0251"/>
          <dgm:constr type="l" for="ch" forName="text_13" refType="w" fact="0.681"/>
          <dgm:constr type="t" for="ch" forName="text_13" refType="h" fact="0.3415"/>
          <dgm:constr type="w" for="ch" forName="text_13" refType="w" fact="0.1209"/>
          <dgm:constr type="h" for="ch" forName="text_13" refType="h" fact="0.2095"/>
          <dgm:constr type="l" for="ch" forName="text_accent_13" refType="w" fact="0.7595"/>
          <dgm:constr type="t" for="ch" forName="text_accent_13" refType="h" fact="0.3472"/>
          <dgm:constr type="w" for="ch" forName="text_accent_13" refType="w" fact="0.0145"/>
          <dgm:constr type="h" for="ch" forName="text_accent_13" refType="h" fact="0.0251"/>
          <dgm:constr type="l" for="ch" forName="image_13" refType="w" fact="0.6796"/>
          <dgm:constr type="t" for="ch" forName="image_13" refType="h" fact="0.1142"/>
          <dgm:constr type="w" for="ch" forName="image_13" refType="w" fact="0.1239"/>
          <dgm:constr type="h" for="ch" forName="image_13" refType="h" fact="0.2147"/>
          <dgm:constr type="l" for="ch" forName="image_accent_13" refType="w" fact="0.7596"/>
          <dgm:constr type="t" for="ch" forName="image_accent_13" refType="h" fact="0.2968"/>
          <dgm:constr type="w" for="ch" forName="image_accent_13" refType="w" fact="0.0145"/>
          <dgm:constr type="h" for="ch" forName="image_accent_13" refType="h" fact="0.0251"/>
          <dgm:constr type="l" for="ch" forName="text_14" refType="w" fact="0.7789"/>
          <dgm:constr type="t" for="ch" forName="text_14" refType="h" fact="0.6774"/>
          <dgm:constr type="w" for="ch" forName="text_14" refType="w" fact="0.1209"/>
          <dgm:constr type="h" for="ch" forName="text_14" refType="h" fact="0.2095"/>
          <dgm:constr type="l" for="ch" forName="text_accent_14" refType="w" fact="0.8574"/>
          <dgm:constr type="t" for="ch" forName="text_accent_14" refType="h" fact="0.683"/>
          <dgm:constr type="w" for="ch" forName="text_accent_14" refType="w" fact="0.0145"/>
          <dgm:constr type="h" for="ch" forName="text_accent_14" refType="h" fact="0.0251"/>
          <dgm:constr type="l" for="ch" forName="image_14" refType="w" fact="0.778"/>
          <dgm:constr type="t" for="ch" forName="image_14" refType="h" fact="0.4501"/>
          <dgm:constr type="w" for="ch" forName="image_14" refType="w" fact="0.1239"/>
          <dgm:constr type="h" for="ch" forName="image_14" refType="h" fact="0.2147"/>
          <dgm:constr type="l" for="ch" forName="image_accent_14" refType="w" fact="0.858"/>
          <dgm:constr type="t" for="ch" forName="image_accent_14" refType="h" fact="0.6327"/>
          <dgm:constr type="w" for="ch" forName="image_accent_14" refType="w" fact="0.0145"/>
          <dgm:constr type="h" for="ch" forName="image_accent_14" refType="h" fact="0.0251"/>
          <dgm:constr type="l" for="ch" forName="text_15" refType="w" fact="0.779"/>
          <dgm:constr type="t" for="ch" forName="text_15" refType="h" fact="0.2273"/>
          <dgm:constr type="w" for="ch" forName="text_15" refType="w" fact="0.1209"/>
          <dgm:constr type="h" for="ch" forName="text_15" refType="h" fact="0.2095"/>
          <dgm:constr type="l" for="ch" forName="text_accent_15" refType="w" fact="0.8575"/>
          <dgm:constr type="t" for="ch" forName="text_accent_15" refType="h" fact="0.233"/>
          <dgm:constr type="w" for="ch" forName="text_accent_15" refType="w" fact="0.0145"/>
          <dgm:constr type="h" for="ch" forName="text_accent_15" refType="h" fact="0.0251"/>
          <dgm:constr type="l" for="ch" forName="image_15" refType="w" fact="0.7776"/>
          <dgm:constr type="t" for="ch" forName="image_15" refType="h" fact="0"/>
          <dgm:constr type="w" for="ch" forName="image_15" refType="w" fact="0.1239"/>
          <dgm:constr type="h" for="ch" forName="image_15" refType="h" fact="0.2147"/>
          <dgm:constr type="l" for="ch" forName="image_accent_15" refType="w" fact="0.8575"/>
          <dgm:constr type="t" for="ch" forName="image_accent_15" refType="h" fact="0.1826"/>
          <dgm:constr type="w" for="ch" forName="image_accent_15" refType="w" fact="0.0145"/>
          <dgm:constr type="h" for="ch" forName="image_accent_15" refType="h" fact="0.0251"/>
          <dgm:constr type="l" for="ch" forName="text_16" refType="w" fact="0.8774"/>
          <dgm:constr type="t" for="ch" forName="text_16" refType="h" fact="0.7895"/>
          <dgm:constr type="w" for="ch" forName="text_16" refType="w" fact="0.1209"/>
          <dgm:constr type="h" for="ch" forName="text_16" refType="h" fact="0.2095"/>
          <dgm:constr type="l" for="ch" forName="text_accent_16" refType="w" fact="0.9559"/>
          <dgm:constr type="t" for="ch" forName="text_accent_16" refType="h" fact="0.7952"/>
          <dgm:constr type="w" for="ch" forName="text_accent_16" refType="w" fact="0.0145"/>
          <dgm:constr type="h" for="ch" forName="text_accent_16" refType="h" fact="0.0251"/>
          <dgm:constr type="l" for="ch" forName="image_16" refType="w" fact="0.876"/>
          <dgm:constr type="t" for="ch" forName="image_16" refType="h" fact="0.5622"/>
          <dgm:constr type="w" for="ch" forName="image_16" refType="w" fact="0.1239"/>
          <dgm:constr type="h" for="ch" forName="image_16" refType="h" fact="0.2147"/>
          <dgm:constr type="l" for="ch" forName="image_accent_16" refType="w" fact="0.956"/>
          <dgm:constr type="t" for="ch" forName="image_accent_16" refType="h" fact="0.7449"/>
          <dgm:constr type="w" for="ch" forName="image_accent_16" refType="w" fact="0.0145"/>
          <dgm:constr type="h" for="ch" forName="image_accent_16" refType="h" fact="0.0251"/>
          <dgm:constr type="l" for="ch" forName="text_17" refType="w" fact="0.8776"/>
          <dgm:constr type="t" for="ch" forName="text_17" refType="h" fact="0.3388"/>
          <dgm:constr type="w" for="ch" forName="text_17" refType="w" fact="0.1209"/>
          <dgm:constr type="h" for="ch" forName="text_17" refType="h" fact="0.2095"/>
          <dgm:constr type="l" for="ch" forName="text_accent_17" refType="w" fact="0.9561"/>
          <dgm:constr type="t" for="ch" forName="text_accent_17" refType="h" fact="0.3445"/>
          <dgm:constr type="w" for="ch" forName="text_accent_17" refType="w" fact="0.0145"/>
          <dgm:constr type="h" for="ch" forName="text_accent_17" refType="h" fact="0.0251"/>
          <dgm:constr type="l" for="ch" forName="image_17" refType="w" fact="0.8761"/>
          <dgm:constr type="t" for="ch" forName="image_17" refType="h" fact="0.1115"/>
          <dgm:constr type="w" for="ch" forName="image_17" refType="w" fact="0.1239"/>
          <dgm:constr type="h" for="ch" forName="image_17" refType="h" fact="0.2147"/>
          <dgm:constr type="l" for="ch" forName="image_accent_17" refType="w" fact="0.9561"/>
          <dgm:constr type="t" for="ch" forName="image_accent_17" refType="h" fact="0.2941"/>
          <dgm:constr type="w" for="ch" forName="image_accent_17" refType="w" fact="0.0145"/>
          <dgm:constr type="h" for="ch" forName="image_accent_17" refType="h" fact="0.0251"/>
        </dgm:constrLst>
      </dgm:if>
      <dgm:if name="Name19" axis="ch" ptType="node" func="cnt" op="equ" val="18">
        <dgm:alg type="composite">
          <dgm:param type="ar" val="2.2083"/>
        </dgm:alg>
        <dgm:constrLst>
          <dgm:constr type="primFontSz" for="des" ptType="node" op="equ" val="65"/>
          <dgm:constr type="l" for="ch" forName="text_1" refType="w" fact="0.0898"/>
          <dgm:constr type="t" for="ch" forName="text_1" refType="h" fact="0.3421"/>
          <dgm:constr type="w" for="ch" forName="text_1" refType="w" fact="0.11"/>
          <dgm:constr type="h" for="ch" forName="text_1" refType="h" fact="0.2095"/>
          <dgm:constr type="l" for="ch" forName="text_accent_1" refType="w" fact="0.0922"/>
          <dgm:constr type="t" for="ch" forName="text_accent_1" refType="h" fact="0.4343"/>
          <dgm:constr type="w" for="ch" forName="text_accent_1" refType="w" fact="0.0132"/>
          <dgm:constr type="h" for="ch" forName="text_accent_1" refType="h" fact="0.0251"/>
          <dgm:constr type="l" for="ch" forName="image_1" refType="w" fact="0"/>
          <dgm:constr type="t" for="ch" forName="image_1" refType="h" fact="0.2285"/>
          <dgm:constr type="w" for="ch" forName="image_1" refType="w" fact="0.1128"/>
          <dgm:constr type="h" for="ch" forName="image_1" refType="h" fact="0.2147"/>
          <dgm:constr type="l" for="ch" forName="image_accent_1" refType="w" fact="0.0728"/>
          <dgm:constr type="t" for="ch" forName="image_accent_1" refType="h" fact="0.4111"/>
          <dgm:constr type="w" for="ch" forName="image_accent_1" refType="w" fact="0.0132"/>
          <dgm:constr type="h" for="ch" forName="image_accent_1" refType="h" fact="0.0251"/>
          <dgm:constr type="l" for="ch" forName="image_2" refType="w" fact="0.2663"/>
          <dgm:constr type="t" for="ch" forName="image_2" refType="h" fact="0.3421"/>
          <dgm:constr type="w" for="ch" forName="image_2" refType="w" fact="0.11"/>
          <dgm:constr type="h" for="ch" forName="image_2" refType="h" fact="0.2095"/>
          <dgm:constr type="l" for="ch" forName="image_accent_2" refType="w" fact="0.2687"/>
          <dgm:constr type="t" for="ch" forName="image_accent_2" refType="h" fact="0.4343"/>
          <dgm:constr type="w" for="ch" forName="image_accent_2" refType="w" fact="0.0132"/>
          <dgm:constr type="h" for="ch" forName="image_accent_2" refType="h" fact="0.0251"/>
          <dgm:constr type="l" for="ch" forName="text_2" refType="w" fact="0.1765"/>
          <dgm:constr type="t" for="ch" forName="text_2" refType="h" fact="0.2285"/>
          <dgm:constr type="w" for="ch" forName="text_2" refType="w" fact="0.1128"/>
          <dgm:constr type="h" for="ch" forName="text_2" refType="h" fact="0.2147"/>
          <dgm:constr type="l" for="ch" forName="text_accent_2" refType="w" fact="0.2493"/>
          <dgm:constr type="t" for="ch" forName="text_accent_2" refType="h" fact="0.4111"/>
          <dgm:constr type="w" for="ch" forName="text_accent_2" refType="w" fact="0.0132"/>
          <dgm:constr type="h" for="ch" forName="text_accent_2" refType="h" fact="0.0251"/>
          <dgm:constr type="l" for="ch" forName="text_3" refType="w" fact="0.0897"/>
          <dgm:constr type="t" for="ch" forName="text_3" refType="h" fact="0.1207"/>
          <dgm:constr type="w" for="ch" forName="text_3" refType="w" fact="0.11"/>
          <dgm:constr type="h" for="ch" forName="text_3" refType="h" fact="0.2095"/>
          <dgm:constr type="l" for="ch" forName="text_accent_3" refType="w" fact="0.1612"/>
          <dgm:constr type="t" for="ch" forName="text_accent_3" refType="h" fact="0.1264"/>
          <dgm:constr type="w" for="ch" forName="text_accent_3" refType="w" fact="0.0132"/>
          <dgm:constr type="h" for="ch" forName="text_accent_3" refType="h" fact="0.0251"/>
          <dgm:constr type="l" for="ch" forName="image_3" refType="w" fact="0.1765"/>
          <dgm:constr type="t" for="ch" forName="image_3" refType="h" fact="0.0048"/>
          <dgm:constr type="w" for="ch" forName="image_3" refType="w" fact="0.1128"/>
          <dgm:constr type="h" for="ch" forName="image_3" refType="h" fact="0.2147"/>
          <dgm:constr type="l" for="ch" forName="image_accent_3" refType="w" fact="0.1812"/>
          <dgm:constr type="t" for="ch" forName="image_accent_3" refType="h" fact="0.0971"/>
          <dgm:constr type="w" for="ch" forName="image_accent_3" refType="w" fact="0.0132"/>
          <dgm:constr type="h" for="ch" forName="image_accent_3" refType="h" fact="0.0251"/>
          <dgm:constr type="l" for="ch" forName="text_4" refType="w" fact="0.2661"/>
          <dgm:constr type="t" for="ch" forName="text_4" refType="h" fact="0.1191"/>
          <dgm:constr type="w" for="ch" forName="text_4" refType="w" fact="0.11"/>
          <dgm:constr type="h" for="ch" forName="text_4" refType="h" fact="0.2095"/>
          <dgm:constr type="l" for="ch" forName="text_accent_4" refType="w" fact="0.3608"/>
          <dgm:constr type="t" for="ch" forName="text_accent_4" refType="h" fact="0.2101"/>
          <dgm:constr type="w" for="ch" forName="text_accent_4" refType="w" fact="0.0132"/>
          <dgm:constr type="h" for="ch" forName="text_accent_4" refType="h" fact="0.0251"/>
          <dgm:constr type="l" for="ch" forName="image_4" refType="w" fact="0.3544"/>
          <dgm:constr type="t" for="ch" forName="image_4" refType="h" fact="0.2301"/>
          <dgm:constr type="w" for="ch" forName="image_4" refType="w" fact="0.11"/>
          <dgm:constr type="h" for="ch" forName="image_4" refType="h" fact="0.2095"/>
          <dgm:constr type="l" for="ch" forName="image_accent_4" refType="w" fact="0.3796"/>
          <dgm:constr type="t" for="ch" forName="image_accent_4" refType="h" fact="0.2342"/>
          <dgm:constr type="w" for="ch" forName="image_accent_4" refType="w" fact="0.0132"/>
          <dgm:constr type="h" for="ch" forName="image_accent_4" refType="h" fact="0.0251"/>
          <dgm:constr type="l" for="ch" forName="text_5" refType="w" fact="0.3543"/>
          <dgm:constr type="t" for="ch" forName="text_5" refType="h" fact="0.0069"/>
          <dgm:constr type="w" for="ch" forName="text_5" refType="w" fact="0.11"/>
          <dgm:constr type="h" for="ch" forName="text_5" refType="h" fact="0.2095"/>
          <dgm:constr type="l" for="ch" forName="text_accent_5" refType="w" fact="0.4489"/>
          <dgm:constr type="t" for="ch" forName="text_accent_5" refType="h" fact="0.0974"/>
          <dgm:constr type="w" for="ch" forName="text_accent_5" refType="w" fact="0.0132"/>
          <dgm:constr type="h" for="ch" forName="text_accent_5" refType="h" fact="0.0251"/>
          <dgm:constr type="l" for="ch" forName="image_5" refType="w" fact="0.4425"/>
          <dgm:constr type="t" for="ch" forName="image_5" refType="h" fact="0.1173"/>
          <dgm:constr type="w" for="ch" forName="image_5" refType="w" fact="0.11"/>
          <dgm:constr type="h" for="ch" forName="image_5" refType="h" fact="0.2095"/>
          <dgm:constr type="l" for="ch" forName="image_accent_5" refType="w" fact="0.4677"/>
          <dgm:constr type="t" for="ch" forName="image_accent_5" refType="h" fact="0.1215"/>
          <dgm:constr type="w" for="ch" forName="image_accent_5" refType="w" fact="0.0132"/>
          <dgm:constr type="h" for="ch" forName="image_accent_5" refType="h" fact="0.0251"/>
          <dgm:constr type="l" for="ch" forName="text_6" refType="w" fact="0.4429"/>
          <dgm:constr type="t" for="ch" forName="text_6" refType="h" fact="0.3413"/>
          <dgm:constr type="w" for="ch" forName="text_6" refType="w" fact="0.11"/>
          <dgm:constr type="h" for="ch" forName="text_6" refType="h" fact="0.2095"/>
          <dgm:constr type="l" for="ch" forName="text_accent_6" refType="w" fact="0.4688"/>
          <dgm:constr type="t" for="ch" forName="text_accent_6" refType="h" fact="0.52"/>
          <dgm:constr type="w" for="ch" forName="text_accent_6" refType="w" fact="0.0132"/>
          <dgm:constr type="h" for="ch" forName="text_accent_6" refType="h" fact="0.0251"/>
          <dgm:constr type="l" for="ch" forName="image_6" refType="w" fact="0.3544"/>
          <dgm:constr type="t" for="ch" forName="image_6" refType="h" fact="0.4533"/>
          <dgm:constr type="w" for="ch" forName="image_6" refType="w" fact="0.11"/>
          <dgm:constr type="h" for="ch" forName="image_6" refType="h" fact="0.2095"/>
          <dgm:constr type="l" for="ch" forName="image_accent_6" refType="w" fact="0.4482"/>
          <dgm:constr type="t" for="ch" forName="image_accent_6" refType="h" fact="0.5447"/>
          <dgm:constr type="w" for="ch" forName="image_accent_6" refType="w" fact="0.0132"/>
          <dgm:constr type="h" for="ch" forName="image_accent_6" refType="h" fact="0.0251"/>
          <dgm:constr type="l" for="ch" forName="image_7" refType="w" fact="0.0892"/>
          <dgm:constr type="t" for="ch" forName="image_7" refType="h" fact="0.5668"/>
          <dgm:constr type="w" for="ch" forName="image_7" refType="w" fact="0.11"/>
          <dgm:constr type="h" for="ch" forName="image_7" refType="h" fact="0.2095"/>
          <dgm:constr type="l" for="ch" forName="image_accent_7" refType="w" fact="0.1607"/>
          <dgm:constr type="t" for="ch" forName="image_accent_7" refType="h" fact="0.5725"/>
          <dgm:constr type="w" for="ch" forName="image_accent_7" refType="w" fact="0.0132"/>
          <dgm:constr type="h" for="ch" forName="image_accent_7" refType="h" fact="0.0251"/>
          <dgm:constr type="l" for="ch" forName="text_7" refType="w" fact="0.1767"/>
          <dgm:constr type="t" for="ch" forName="text_7" refType="h" fact="0.4525"/>
          <dgm:constr type="w" for="ch" forName="text_7" refType="w" fact="0.1128"/>
          <dgm:constr type="h" for="ch" forName="text_7" refType="h" fact="0.2147"/>
          <dgm:constr type="l" for="ch" forName="text_accent_7" refType="w" fact="0.1814"/>
          <dgm:constr type="t" for="ch" forName="text_accent_7" refType="h" fact="0.5448"/>
          <dgm:constr type="w" for="ch" forName="text_accent_7" refType="w" fact="0.0132"/>
          <dgm:constr type="h" for="ch" forName="text_accent_7" refType="h" fact="0.0251"/>
          <dgm:constr type="l" for="ch" forName="image_8" refType="w" fact="0.4424"/>
          <dgm:constr type="t" for="ch" forName="image_8" refType="h" fact="0.5673"/>
          <dgm:constr type="w" for="ch" forName="image_8" refType="w" fact="0.11"/>
          <dgm:constr type="h" for="ch" forName="image_8" refType="h" fact="0.2095"/>
          <dgm:constr type="l" for="ch" forName="image_accent_8" refType="w" fact="0.537"/>
          <dgm:constr type="t" for="ch" forName="image_accent_8" refType="h" fact="0.6583"/>
          <dgm:constr type="w" for="ch" forName="image_accent_8" refType="w" fact="0.0132"/>
          <dgm:constr type="h" for="ch" forName="image_accent_8" refType="h" fact="0.0251"/>
          <dgm:constr type="l" for="ch" forName="text_8" refType="w" fact="0.531"/>
          <dgm:constr type="t" for="ch" forName="text_8" refType="h" fact="0.4543"/>
          <dgm:constr type="w" for="ch" forName="text_8" refType="w" fact="0.11"/>
          <dgm:constr type="h" for="ch" forName="text_8" refType="h" fact="0.2095"/>
          <dgm:constr type="l" for="ch" forName="text_accent_8" refType="w" fact="0.557"/>
          <dgm:constr type="t" for="ch" forName="text_accent_8" refType="h" fact="0.6343"/>
          <dgm:constr type="w" for="ch" forName="text_accent_8" refType="w" fact="0.0132"/>
          <dgm:constr type="h" for="ch" forName="text_accent_8" refType="h" fact="0.0251"/>
          <dgm:constr type="l" for="ch" forName="image_9" refType="w" fact="0.531"/>
          <dgm:constr type="t" for="ch" forName="image_9" refType="h" fact="0.229"/>
          <dgm:constr type="w" for="ch" forName="image_9" refType="w" fact="0.11"/>
          <dgm:constr type="h" for="ch" forName="image_9" refType="h" fact="0.2095"/>
          <dgm:constr type="l" for="ch" forName="image_accent_9" refType="w" fact="0.6025"/>
          <dgm:constr type="t" for="ch" forName="image_accent_9" refType="h" fact="0.2347"/>
          <dgm:constr type="w" for="ch" forName="image_accent_9" refType="w" fact="0.0132"/>
          <dgm:constr type="h" for="ch" forName="image_accent_9" refType="h" fact="0.0251"/>
          <dgm:constr type="l" for="ch" forName="text_9" refType="w" fact="0.5297"/>
          <dgm:constr type="t" for="ch" forName="text_9" refType="h" fact="0.0017"/>
          <dgm:constr type="w" for="ch" forName="text_9" refType="w" fact="0.1128"/>
          <dgm:constr type="h" for="ch" forName="text_9" refType="h" fact="0.2147"/>
          <dgm:constr type="l" for="ch" forName="text_accent_9" refType="w" fact="0.6025"/>
          <dgm:constr type="t" for="ch" forName="text_accent_9" refType="h" fact="0.1844"/>
          <dgm:constr type="w" for="ch" forName="text_accent_9" refType="w" fact="0.0132"/>
          <dgm:constr type="h" for="ch" forName="text_accent_9" refType="h" fact="0.0251"/>
          <dgm:constr type="l" for="ch" forName="text_10" refType="w" fact="0.2658"/>
          <dgm:constr type="t" for="ch" forName="text_10" refType="h" fact="0.5673"/>
          <dgm:constr type="w" for="ch" forName="text_10" refType="w" fact="0.11"/>
          <dgm:constr type="h" for="ch" forName="text_10" refType="h" fact="0.2095"/>
          <dgm:constr type="l" for="ch" forName="text_accent_10" refType="w" fact="0.2917"/>
          <dgm:constr type="t" for="ch" forName="text_accent_10" refType="h" fact="0.746"/>
          <dgm:constr type="w" for="ch" forName="text_accent_10" refType="w" fact="0.0132"/>
          <dgm:constr type="h" for="ch" forName="text_accent_10" refType="h" fact="0.0251"/>
          <dgm:constr type="l" for="ch" forName="image_10" refType="w" fact="0.1773"/>
          <dgm:constr type="t" for="ch" forName="image_10" refType="h" fact="0.6792"/>
          <dgm:constr type="w" for="ch" forName="image_10" refType="w" fact="0.11"/>
          <dgm:constr type="h" for="ch" forName="image_10" refType="h" fact="0.2095"/>
          <dgm:constr type="l" for="ch" forName="image_accent_10" refType="w" fact="0.271"/>
          <dgm:constr type="t" for="ch" forName="image_accent_10" refType="h" fact="0.7707"/>
          <dgm:constr type="w" for="ch" forName="image_accent_10" refType="w" fact="0.0132"/>
          <dgm:constr type="h" for="ch" forName="image_accent_10" refType="h" fact="0.0251"/>
          <dgm:constr type="l" for="ch" forName="text_11" refType="w" fact="0.4428"/>
          <dgm:constr type="t" for="ch" forName="text_11" refType="h" fact="0.7905"/>
          <dgm:constr type="w" for="ch" forName="text_11" refType="w" fact="0.11"/>
          <dgm:constr type="h" for="ch" forName="text_11" refType="h" fact="0.2095"/>
          <dgm:constr type="l" for="ch" forName="text_accent_11" refType="w" fact="0.4452"/>
          <dgm:constr type="t" for="ch" forName="text_accent_11" refType="h" fact="0.8827"/>
          <dgm:constr type="w" for="ch" forName="text_accent_11" refType="w" fact="0.0132"/>
          <dgm:constr type="h" for="ch" forName="text_accent_11" refType="h" fact="0.0251"/>
          <dgm:constr type="l" for="ch" forName="image_11" refType="w" fact="0.353"/>
          <dgm:constr type="t" for="ch" forName="image_11" refType="h" fact="0.6769"/>
          <dgm:constr type="w" for="ch" forName="image_11" refType="w" fact="0.1128"/>
          <dgm:constr type="h" for="ch" forName="image_11" refType="h" fact="0.2147"/>
          <dgm:constr type="l" for="ch" forName="image_accent_11" refType="w" fact="0.4258"/>
          <dgm:constr type="t" for="ch" forName="image_accent_11" refType="h" fact="0.8596"/>
          <dgm:constr type="w" for="ch" forName="image_accent_11" refType="w" fact="0.0132"/>
          <dgm:constr type="h" for="ch" forName="image_accent_11" refType="h" fact="0.0251"/>
          <dgm:constr type="l" for="ch" forName="image_12" refType="w" fact="0.6195"/>
          <dgm:constr type="t" for="ch" forName="image_12" refType="h" fact="0.566"/>
          <dgm:constr type="w" for="ch" forName="image_12" refType="w" fact="0.11"/>
          <dgm:constr type="h" for="ch" forName="image_12" refType="h" fact="0.2095"/>
          <dgm:constr type="l" for="ch" forName="image_accent_12" refType="w" fact="0.6454"/>
          <dgm:constr type="t" for="ch" forName="image_accent_12" refType="h" fact="0.7447"/>
          <dgm:constr type="w" for="ch" forName="image_accent_12" refType="w" fact="0.0132"/>
          <dgm:constr type="h" for="ch" forName="image_accent_12" refType="h" fact="0.0251"/>
          <dgm:constr type="l" for="ch" forName="text_12" refType="w" fact="0.531"/>
          <dgm:constr type="t" for="ch" forName="text_12" refType="h" fact="0.678"/>
          <dgm:constr type="w" for="ch" forName="text_12" refType="w" fact="0.11"/>
          <dgm:constr type="h" for="ch" forName="text_12" refType="h" fact="0.2095"/>
          <dgm:constr type="l" for="ch" forName="text_accent_12" refType="w" fact="0.6248"/>
          <dgm:constr type="t" for="ch" forName="text_accent_12" refType="h" fact="0.7694"/>
          <dgm:constr type="w" for="ch" forName="text_accent_12" refType="w" fact="0.0132"/>
          <dgm:constr type="h" for="ch" forName="text_accent_12" refType="h" fact="0.0251"/>
          <dgm:constr type="l" for="ch" forName="text_13" refType="w" fact="0.62"/>
          <dgm:constr type="t" for="ch" forName="text_13" refType="h" fact="0.3415"/>
          <dgm:constr type="w" for="ch" forName="text_13" refType="w" fact="0.11"/>
          <dgm:constr type="h" for="ch" forName="text_13" refType="h" fact="0.2095"/>
          <dgm:constr type="l" for="ch" forName="text_accent_13" refType="w" fact="0.6915"/>
          <dgm:constr type="t" for="ch" forName="text_accent_13" refType="h" fact="0.3472"/>
          <dgm:constr type="w" for="ch" forName="text_accent_13" refType="w" fact="0.0132"/>
          <dgm:constr type="h" for="ch" forName="text_accent_13" refType="h" fact="0.0251"/>
          <dgm:constr type="l" for="ch" forName="image_13" refType="w" fact="0.6187"/>
          <dgm:constr type="t" for="ch" forName="image_13" refType="h" fact="0.1142"/>
          <dgm:constr type="w" for="ch" forName="image_13" refType="w" fact="0.1128"/>
          <dgm:constr type="h" for="ch" forName="image_13" refType="h" fact="0.2147"/>
          <dgm:constr type="l" for="ch" forName="image_accent_13" refType="w" fact="0.6915"/>
          <dgm:constr type="t" for="ch" forName="image_accent_13" refType="h" fact="0.2968"/>
          <dgm:constr type="w" for="ch" forName="image_accent_13" refType="w" fact="0.0132"/>
          <dgm:constr type="h" for="ch" forName="image_accent_13" refType="h" fact="0.0251"/>
          <dgm:constr type="l" for="ch" forName="text_14" refType="w" fact="0.7091"/>
          <dgm:constr type="t" for="ch" forName="text_14" refType="h" fact="0.6774"/>
          <dgm:constr type="w" for="ch" forName="text_14" refType="w" fact="0.11"/>
          <dgm:constr type="h" for="ch" forName="text_14" refType="h" fact="0.2095"/>
          <dgm:constr type="l" for="ch" forName="text_accent_14" refType="w" fact="0.7805"/>
          <dgm:constr type="t" for="ch" forName="text_accent_14" refType="h" fact="0.683"/>
          <dgm:constr type="w" for="ch" forName="text_accent_14" refType="w" fact="0.0132"/>
          <dgm:constr type="h" for="ch" forName="text_accent_14" refType="h" fact="0.0251"/>
          <dgm:constr type="l" for="ch" forName="image_14" refType="w" fact="0.7083"/>
          <dgm:constr type="t" for="ch" forName="image_14" refType="h" fact="0.4501"/>
          <dgm:constr type="w" for="ch" forName="image_14" refType="w" fact="0.1128"/>
          <dgm:constr type="h" for="ch" forName="image_14" refType="h" fact="0.2147"/>
          <dgm:constr type="l" for="ch" forName="image_accent_14" refType="w" fact="0.7811"/>
          <dgm:constr type="t" for="ch" forName="image_accent_14" refType="h" fact="0.6327"/>
          <dgm:constr type="w" for="ch" forName="image_accent_14" refType="w" fact="0.0132"/>
          <dgm:constr type="h" for="ch" forName="image_accent_14" refType="h" fact="0.0251"/>
          <dgm:constr type="l" for="ch" forName="text_15" refType="w" fact="0.7092"/>
          <dgm:constr type="t" for="ch" forName="text_15" refType="h" fact="0.2273"/>
          <dgm:constr type="w" for="ch" forName="text_15" refType="w" fact="0.11"/>
          <dgm:constr type="h" for="ch" forName="text_15" refType="h" fact="0.2095"/>
          <dgm:constr type="l" for="ch" forName="text_accent_15" refType="w" fact="0.7806"/>
          <dgm:constr type="t" for="ch" forName="text_accent_15" refType="h" fact="0.233"/>
          <dgm:constr type="w" for="ch" forName="text_accent_15" refType="w" fact="0.0132"/>
          <dgm:constr type="h" for="ch" forName="text_accent_15" refType="h" fact="0.0251"/>
          <dgm:constr type="l" for="ch" forName="image_15" refType="w" fact="0.7079"/>
          <dgm:constr type="t" for="ch" forName="image_15" refType="h" fact="0"/>
          <dgm:constr type="w" for="ch" forName="image_15" refType="w" fact="0.1128"/>
          <dgm:constr type="h" for="ch" forName="image_15" refType="h" fact="0.2147"/>
          <dgm:constr type="l" for="ch" forName="image_accent_15" refType="w" fact="0.7807"/>
          <dgm:constr type="t" for="ch" forName="image_accent_15" refType="h" fact="0.1826"/>
          <dgm:constr type="w" for="ch" forName="image_accent_15" refType="w" fact="0.0132"/>
          <dgm:constr type="h" for="ch" forName="image_accent_15" refType="h" fact="0.0251"/>
          <dgm:constr type="l" for="ch" forName="text_16" refType="w" fact="0.7988"/>
          <dgm:constr type="t" for="ch" forName="text_16" refType="h" fact="0.7895"/>
          <dgm:constr type="w" for="ch" forName="text_16" refType="w" fact="0.11"/>
          <dgm:constr type="h" for="ch" forName="text_16" refType="h" fact="0.2095"/>
          <dgm:constr type="l" for="ch" forName="text_accent_16" refType="w" fact="0.8703"/>
          <dgm:constr type="t" for="ch" forName="text_accent_16" refType="h" fact="0.7952"/>
          <dgm:constr type="w" for="ch" forName="text_accent_16" refType="w" fact="0.0132"/>
          <dgm:constr type="h" for="ch" forName="text_accent_16" refType="h" fact="0.0251"/>
          <dgm:constr type="l" for="ch" forName="image_16" refType="w" fact="0.7975"/>
          <dgm:constr type="t" for="ch" forName="image_16" refType="h" fact="0.5622"/>
          <dgm:constr type="w" for="ch" forName="image_16" refType="w" fact="0.1128"/>
          <dgm:constr type="h" for="ch" forName="image_16" refType="h" fact="0.2147"/>
          <dgm:constr type="l" for="ch" forName="image_accent_16" refType="w" fact="0.8703"/>
          <dgm:constr type="t" for="ch" forName="image_accent_16" refType="h" fact="0.7449"/>
          <dgm:constr type="w" for="ch" forName="image_accent_16" refType="w" fact="0.0132"/>
          <dgm:constr type="h" for="ch" forName="image_accent_16" refType="h" fact="0.0251"/>
          <dgm:constr type="l" for="ch" forName="text_17" refType="w" fact="0.7989"/>
          <dgm:constr type="t" for="ch" forName="text_17" refType="h" fact="0.3388"/>
          <dgm:constr type="w" for="ch" forName="text_17" refType="w" fact="0.11"/>
          <dgm:constr type="h" for="ch" forName="text_17" refType="h" fact="0.2095"/>
          <dgm:constr type="l" for="ch" forName="text_accent_17" refType="w" fact="0.8704"/>
          <dgm:constr type="t" for="ch" forName="text_accent_17" refType="h" fact="0.3445"/>
          <dgm:constr type="w" for="ch" forName="text_accent_17" refType="w" fact="0.0132"/>
          <dgm:constr type="h" for="ch" forName="text_accent_17" refType="h" fact="0.0251"/>
          <dgm:constr type="l" for="ch" forName="image_17" refType="w" fact="0.7976"/>
          <dgm:constr type="t" for="ch" forName="image_17" refType="h" fact="0.1115"/>
          <dgm:constr type="w" for="ch" forName="image_17" refType="w" fact="0.1128"/>
          <dgm:constr type="h" for="ch" forName="image_17" refType="h" fact="0.2147"/>
          <dgm:constr type="l" for="ch" forName="image_accent_17" refType="w" fact="0.8704"/>
          <dgm:constr type="t" for="ch" forName="image_accent_17" refType="h" fact="0.2941"/>
          <dgm:constr type="w" for="ch" forName="image_accent_17" refType="w" fact="0.0132"/>
          <dgm:constr type="h" for="ch" forName="image_accent_17" refType="h" fact="0.0251"/>
          <dgm:constr type="l" for="ch" forName="image_18" refType="w" fact="0.8885"/>
          <dgm:constr type="t" for="ch" forName="image_18" refType="h" fact="0.6772"/>
          <dgm:constr type="w" for="ch" forName="image_18" refType="w" fact="0.11"/>
          <dgm:constr type="h" for="ch" forName="image_18" refType="h" fact="0.2095"/>
          <dgm:constr type="l" for="ch" forName="image_accent_18" refType="w" fact="0.96"/>
          <dgm:constr type="t" for="ch" forName="image_accent_18" refType="h" fact="0.6829"/>
          <dgm:constr type="w" for="ch" forName="image_accent_18" refType="w" fact="0.0132"/>
          <dgm:constr type="h" for="ch" forName="image_accent_18" refType="h" fact="0.0251"/>
          <dgm:constr type="l" for="ch" forName="text_18" refType="w" fact="0.8872"/>
          <dgm:constr type="t" for="ch" forName="text_18" refType="h" fact="0.45"/>
          <dgm:constr type="w" for="ch" forName="text_18" refType="w" fact="0.1128"/>
          <dgm:constr type="h" for="ch" forName="text_18" refType="h" fact="0.2147"/>
          <dgm:constr type="l" for="ch" forName="text_accent_18" refType="w" fact="0.96"/>
          <dgm:constr type="t" for="ch" forName="text_accent_18" refType="h" fact="0.6326"/>
          <dgm:constr type="w" for="ch" forName="text_accent_18" refType="w" fact="0.0132"/>
          <dgm:constr type="h" for="ch" forName="text_accent_18" refType="h" fact="0.0251"/>
        </dgm:constrLst>
      </dgm:if>
      <dgm:if name="Name20" axis="ch" ptType="node" func="cnt" op="equ" val="19">
        <dgm:alg type="composite">
          <dgm:param type="ar" val="2.2045"/>
        </dgm:alg>
        <dgm:constrLst>
          <dgm:constr type="primFontSz" for="des" ptType="node" op="equ" val="65"/>
          <dgm:constr type="l" for="ch" forName="text_1" refType="w" fact="0.0898"/>
          <dgm:constr type="t" for="ch" forName="text_1" refType="h" fact="0.3432"/>
          <dgm:constr type="w" for="ch" forName="text_1" refType="w" fact="0.11"/>
          <dgm:constr type="h" for="ch" forName="text_1" refType="h" fact="0.2091"/>
          <dgm:constr type="l" for="ch" forName="text_accent_1" refType="w" fact="0.0922"/>
          <dgm:constr type="t" for="ch" forName="text_accent_1" refType="h" fact="0.4352"/>
          <dgm:constr type="w" for="ch" forName="text_accent_1" refType="w" fact="0.0132"/>
          <dgm:constr type="h" for="ch" forName="text_accent_1" refType="h" fact="0.0251"/>
          <dgm:constr type="l" for="ch" forName="image_1" refType="w" fact="0"/>
          <dgm:constr type="t" for="ch" forName="image_1" refType="h" fact="0.2298"/>
          <dgm:constr type="w" for="ch" forName="image_1" refType="w" fact="0.1128"/>
          <dgm:constr type="h" for="ch" forName="image_1" refType="h" fact="0.2143"/>
          <dgm:constr type="l" for="ch" forName="image_accent_1" refType="w" fact="0.0728"/>
          <dgm:constr type="t" for="ch" forName="image_accent_1" refType="h" fact="0.4121"/>
          <dgm:constr type="w" for="ch" forName="image_accent_1" refType="w" fact="0.0132"/>
          <dgm:constr type="h" for="ch" forName="image_accent_1" refType="h" fact="0.0251"/>
          <dgm:constr type="l" for="ch" forName="image_2" refType="w" fact="0.2663"/>
          <dgm:constr type="t" for="ch" forName="image_2" refType="h" fact="0.3432"/>
          <dgm:constr type="w" for="ch" forName="image_2" refType="w" fact="0.11"/>
          <dgm:constr type="h" for="ch" forName="image_2" refType="h" fact="0.2091"/>
          <dgm:constr type="l" for="ch" forName="image_accent_2" refType="w" fact="0.2687"/>
          <dgm:constr type="t" for="ch" forName="image_accent_2" refType="h" fact="0.4352"/>
          <dgm:constr type="w" for="ch" forName="image_accent_2" refType="w" fact="0.0132"/>
          <dgm:constr type="h" for="ch" forName="image_accent_2" refType="h" fact="0.0251"/>
          <dgm:constr type="l" for="ch" forName="text_2" refType="w" fact="0.1765"/>
          <dgm:constr type="t" for="ch" forName="text_2" refType="h" fact="0.2298"/>
          <dgm:constr type="w" for="ch" forName="text_2" refType="w" fact="0.1128"/>
          <dgm:constr type="h" for="ch" forName="text_2" refType="h" fact="0.2143"/>
          <dgm:constr type="l" for="ch" forName="text_accent_2" refType="w" fact="0.2493"/>
          <dgm:constr type="t" for="ch" forName="text_accent_2" refType="h" fact="0.4121"/>
          <dgm:constr type="w" for="ch" forName="text_accent_2" refType="w" fact="0.0132"/>
          <dgm:constr type="h" for="ch" forName="text_accent_2" refType="h" fact="0.0251"/>
          <dgm:constr type="l" for="ch" forName="text_3" refType="w" fact="0.0897"/>
          <dgm:constr type="t" for="ch" forName="text_3" refType="h" fact="0.1222"/>
          <dgm:constr type="w" for="ch" forName="text_3" refType="w" fact="0.11"/>
          <dgm:constr type="h" for="ch" forName="text_3" refType="h" fact="0.2091"/>
          <dgm:constr type="l" for="ch" forName="text_accent_3" refType="w" fact="0.1612"/>
          <dgm:constr type="t" for="ch" forName="text_accent_3" refType="h" fact="0.1279"/>
          <dgm:constr type="w" for="ch" forName="text_accent_3" refType="w" fact="0.0132"/>
          <dgm:constr type="h" for="ch" forName="text_accent_3" refType="h" fact="0.0251"/>
          <dgm:constr type="l" for="ch" forName="image_3" refType="w" fact="0.1765"/>
          <dgm:constr type="t" for="ch" forName="image_3" refType="h" fact="0.0065"/>
          <dgm:constr type="w" for="ch" forName="image_3" refType="w" fact="0.1128"/>
          <dgm:constr type="h" for="ch" forName="image_3" refType="h" fact="0.2143"/>
          <dgm:constr type="l" for="ch" forName="image_accent_3" refType="w" fact="0.1812"/>
          <dgm:constr type="t" for="ch" forName="image_accent_3" refType="h" fact="0.0986"/>
          <dgm:constr type="w" for="ch" forName="image_accent_3" refType="w" fact="0.0132"/>
          <dgm:constr type="h" for="ch" forName="image_accent_3" refType="h" fact="0.0251"/>
          <dgm:constr type="l" for="ch" forName="text_4" refType="w" fact="0.2661"/>
          <dgm:constr type="t" for="ch" forName="text_4" refType="h" fact="0.1206"/>
          <dgm:constr type="w" for="ch" forName="text_4" refType="w" fact="0.11"/>
          <dgm:constr type="h" for="ch" forName="text_4" refType="h" fact="0.2091"/>
          <dgm:constr type="l" for="ch" forName="text_accent_4" refType="w" fact="0.3608"/>
          <dgm:constr type="t" for="ch" forName="text_accent_4" refType="h" fact="0.2115"/>
          <dgm:constr type="w" for="ch" forName="text_accent_4" refType="w" fact="0.0132"/>
          <dgm:constr type="h" for="ch" forName="text_accent_4" refType="h" fact="0.0251"/>
          <dgm:constr type="l" for="ch" forName="image_4" refType="w" fact="0.3544"/>
          <dgm:constr type="t" for="ch" forName="image_4" refType="h" fact="0.2314"/>
          <dgm:constr type="w" for="ch" forName="image_4" refType="w" fact="0.11"/>
          <dgm:constr type="h" for="ch" forName="image_4" refType="h" fact="0.2091"/>
          <dgm:constr type="l" for="ch" forName="image_accent_4" refType="w" fact="0.3796"/>
          <dgm:constr type="t" for="ch" forName="image_accent_4" refType="h" fact="0.2355"/>
          <dgm:constr type="w" for="ch" forName="image_accent_4" refType="w" fact="0.0132"/>
          <dgm:constr type="h" for="ch" forName="image_accent_4" refType="h" fact="0.0251"/>
          <dgm:constr type="l" for="ch" forName="text_5" refType="w" fact="0.3543"/>
          <dgm:constr type="t" for="ch" forName="text_5" refType="h" fact="0.0086"/>
          <dgm:constr type="w" for="ch" forName="text_5" refType="w" fact="0.11"/>
          <dgm:constr type="h" for="ch" forName="text_5" refType="h" fact="0.2091"/>
          <dgm:constr type="l" for="ch" forName="text_accent_5" refType="w" fact="0.4489"/>
          <dgm:constr type="t" for="ch" forName="text_accent_5" refType="h" fact="0.0989"/>
          <dgm:constr type="w" for="ch" forName="text_accent_5" refType="w" fact="0.0132"/>
          <dgm:constr type="h" for="ch" forName="text_accent_5" refType="h" fact="0.0251"/>
          <dgm:constr type="l" for="ch" forName="image_5" refType="w" fact="0.4425"/>
          <dgm:constr type="t" for="ch" forName="image_5" refType="h" fact="0.1188"/>
          <dgm:constr type="w" for="ch" forName="image_5" refType="w" fact="0.11"/>
          <dgm:constr type="h" for="ch" forName="image_5" refType="h" fact="0.2091"/>
          <dgm:constr type="l" for="ch" forName="image_accent_5" refType="w" fact="0.4677"/>
          <dgm:constr type="t" for="ch" forName="image_accent_5" refType="h" fact="0.123"/>
          <dgm:constr type="w" for="ch" forName="image_accent_5" refType="w" fact="0.0132"/>
          <dgm:constr type="h" for="ch" forName="image_accent_5" refType="h" fact="0.0251"/>
          <dgm:constr type="l" for="ch" forName="text_6" refType="w" fact="0.4429"/>
          <dgm:constr type="t" for="ch" forName="text_6" refType="h" fact="0.3424"/>
          <dgm:constr type="w" for="ch" forName="text_6" refType="w" fact="0.11"/>
          <dgm:constr type="h" for="ch" forName="text_6" refType="h" fact="0.2091"/>
          <dgm:constr type="l" for="ch" forName="text_accent_6" refType="w" fact="0.4688"/>
          <dgm:constr type="t" for="ch" forName="text_accent_6" refType="h" fact="0.5208"/>
          <dgm:constr type="w" for="ch" forName="text_accent_6" refType="w" fact="0.0132"/>
          <dgm:constr type="h" for="ch" forName="text_accent_6" refType="h" fact="0.0251"/>
          <dgm:constr type="l" for="ch" forName="image_6" refType="w" fact="0.3544"/>
          <dgm:constr type="t" for="ch" forName="image_6" refType="h" fact="0.4542"/>
          <dgm:constr type="w" for="ch" forName="image_6" refType="w" fact="0.11"/>
          <dgm:constr type="h" for="ch" forName="image_6" refType="h" fact="0.2091"/>
          <dgm:constr type="l" for="ch" forName="image_accent_6" refType="w" fact="0.4482"/>
          <dgm:constr type="t" for="ch" forName="image_accent_6" refType="h" fact="0.5455"/>
          <dgm:constr type="w" for="ch" forName="image_accent_6" refType="w" fact="0.0132"/>
          <dgm:constr type="h" for="ch" forName="image_accent_6" refType="h" fact="0.0251"/>
          <dgm:constr type="l" for="ch" forName="image_7" refType="w" fact="0.0892"/>
          <dgm:constr type="t" for="ch" forName="image_7" refType="h" fact="0.5676"/>
          <dgm:constr type="w" for="ch" forName="image_7" refType="w" fact="0.11"/>
          <dgm:constr type="h" for="ch" forName="image_7" refType="h" fact="0.2091"/>
          <dgm:constr type="l" for="ch" forName="image_accent_7" refType="w" fact="0.1607"/>
          <dgm:constr type="t" for="ch" forName="image_accent_7" refType="h" fact="0.5732"/>
          <dgm:constr type="w" for="ch" forName="image_accent_7" refType="w" fact="0.0132"/>
          <dgm:constr type="h" for="ch" forName="image_accent_7" refType="h" fact="0.0251"/>
          <dgm:constr type="l" for="ch" forName="text_7" refType="w" fact="0.1767"/>
          <dgm:constr type="t" for="ch" forName="text_7" refType="h" fact="0.4534"/>
          <dgm:constr type="w" for="ch" forName="text_7" refType="w" fact="0.1128"/>
          <dgm:constr type="h" for="ch" forName="text_7" refType="h" fact="0.2143"/>
          <dgm:constr type="l" for="ch" forName="text_accent_7" refType="w" fact="0.1814"/>
          <dgm:constr type="t" for="ch" forName="text_accent_7" refType="h" fact="0.5456"/>
          <dgm:constr type="w" for="ch" forName="text_accent_7" refType="w" fact="0.0132"/>
          <dgm:constr type="h" for="ch" forName="text_accent_7" refType="h" fact="0.0251"/>
          <dgm:constr type="l" for="ch" forName="image_8" refType="w" fact="0.4424"/>
          <dgm:constr type="t" for="ch" forName="image_8" refType="h" fact="0.568"/>
          <dgm:constr type="w" for="ch" forName="image_8" refType="w" fact="0.11"/>
          <dgm:constr type="h" for="ch" forName="image_8" refType="h" fact="0.2091"/>
          <dgm:constr type="l" for="ch" forName="image_accent_8" refType="w" fact="0.537"/>
          <dgm:constr type="t" for="ch" forName="image_accent_8" refType="h" fact="0.6589"/>
          <dgm:constr type="w" for="ch" forName="image_accent_8" refType="w" fact="0.0132"/>
          <dgm:constr type="h" for="ch" forName="image_accent_8" refType="h" fact="0.0251"/>
          <dgm:constr type="l" for="ch" forName="text_8" refType="w" fact="0.531"/>
          <dgm:constr type="t" for="ch" forName="text_8" refType="h" fact="0.4552"/>
          <dgm:constr type="w" for="ch" forName="text_8" refType="w" fact="0.11"/>
          <dgm:constr type="h" for="ch" forName="text_8" refType="h" fact="0.2091"/>
          <dgm:constr type="l" for="ch" forName="text_accent_8" refType="w" fact="0.557"/>
          <dgm:constr type="t" for="ch" forName="text_accent_8" refType="h" fact="0.6349"/>
          <dgm:constr type="w" for="ch" forName="text_accent_8" refType="w" fact="0.0132"/>
          <dgm:constr type="h" for="ch" forName="text_accent_8" refType="h" fact="0.0251"/>
          <dgm:constr type="l" for="ch" forName="image_9" refType="w" fact="0.531"/>
          <dgm:constr type="t" for="ch" forName="image_9" refType="h" fact="0.2304"/>
          <dgm:constr type="w" for="ch" forName="image_9" refType="w" fact="0.11"/>
          <dgm:constr type="h" for="ch" forName="image_9" refType="h" fact="0.2091"/>
          <dgm:constr type="l" for="ch" forName="image_accent_9" refType="w" fact="0.6025"/>
          <dgm:constr type="t" for="ch" forName="image_accent_9" refType="h" fact="0.236"/>
          <dgm:constr type="w" for="ch" forName="image_accent_9" refType="w" fact="0.0132"/>
          <dgm:constr type="h" for="ch" forName="image_accent_9" refType="h" fact="0.0251"/>
          <dgm:constr type="l" for="ch" forName="text_9" refType="w" fact="0.5297"/>
          <dgm:constr type="t" for="ch" forName="text_9" refType="h" fact="0.0034"/>
          <dgm:constr type="w" for="ch" forName="text_9" refType="w" fact="0.1128"/>
          <dgm:constr type="h" for="ch" forName="text_9" refType="h" fact="0.2143"/>
          <dgm:constr type="l" for="ch" forName="text_accent_9" refType="w" fact="0.6025"/>
          <dgm:constr type="t" for="ch" forName="text_accent_9" refType="h" fact="0.1858"/>
          <dgm:constr type="w" for="ch" forName="text_accent_9" refType="w" fact="0.0132"/>
          <dgm:constr type="h" for="ch" forName="text_accent_9" refType="h" fact="0.0251"/>
          <dgm:constr type="l" for="ch" forName="text_10" refType="w" fact="0.2658"/>
          <dgm:constr type="t" for="ch" forName="text_10" refType="h" fact="0.568"/>
          <dgm:constr type="w" for="ch" forName="text_10" refType="w" fact="0.11"/>
          <dgm:constr type="h" for="ch" forName="text_10" refType="h" fact="0.2091"/>
          <dgm:constr type="l" for="ch" forName="text_accent_10" refType="w" fact="0.2917"/>
          <dgm:constr type="t" for="ch" forName="text_accent_10" refType="h" fact="0.7464"/>
          <dgm:constr type="w" for="ch" forName="text_accent_10" refType="w" fact="0.0132"/>
          <dgm:constr type="h" for="ch" forName="text_accent_10" refType="h" fact="0.0251"/>
          <dgm:constr type="l" for="ch" forName="image_10" refType="w" fact="0.1773"/>
          <dgm:constr type="t" for="ch" forName="image_10" refType="h" fact="0.6798"/>
          <dgm:constr type="w" for="ch" forName="image_10" refType="w" fact="0.11"/>
          <dgm:constr type="h" for="ch" forName="image_10" refType="h" fact="0.2091"/>
          <dgm:constr type="l" for="ch" forName="image_accent_10" refType="w" fact="0.271"/>
          <dgm:constr type="t" for="ch" forName="image_accent_10" refType="h" fact="0.7711"/>
          <dgm:constr type="w" for="ch" forName="image_accent_10" refType="w" fact="0.0132"/>
          <dgm:constr type="h" for="ch" forName="image_accent_10" refType="h" fact="0.0251"/>
          <dgm:constr type="l" for="ch" forName="text_11" refType="w" fact="0.4428"/>
          <dgm:constr type="t" for="ch" forName="text_11" refType="h" fact="0.7909"/>
          <dgm:constr type="w" for="ch" forName="text_11" refType="w" fact="0.11"/>
          <dgm:constr type="h" for="ch" forName="text_11" refType="h" fact="0.2091"/>
          <dgm:constr type="l" for="ch" forName="text_accent_11" refType="w" fact="0.4452"/>
          <dgm:constr type="t" for="ch" forName="text_accent_11" refType="h" fact="0.8829"/>
          <dgm:constr type="w" for="ch" forName="text_accent_11" refType="w" fact="0.0132"/>
          <dgm:constr type="h" for="ch" forName="text_accent_11" refType="h" fact="0.0251"/>
          <dgm:constr type="l" for="ch" forName="image_11" refType="w" fact="0.353"/>
          <dgm:constr type="t" for="ch" forName="image_11" refType="h" fact="0.6775"/>
          <dgm:constr type="w" for="ch" forName="image_11" refType="w" fact="0.1128"/>
          <dgm:constr type="h" for="ch" forName="image_11" refType="h" fact="0.2143"/>
          <dgm:constr type="l" for="ch" forName="image_accent_11" refType="w" fact="0.4258"/>
          <dgm:constr type="t" for="ch" forName="image_accent_11" refType="h" fact="0.8598"/>
          <dgm:constr type="w" for="ch" forName="image_accent_11" refType="w" fact="0.0132"/>
          <dgm:constr type="h" for="ch" forName="image_accent_11" refType="h" fact="0.0251"/>
          <dgm:constr type="l" for="ch" forName="image_12" refType="w" fact="0.6195"/>
          <dgm:constr type="t" for="ch" forName="image_12" refType="h" fact="0.5667"/>
          <dgm:constr type="w" for="ch" forName="image_12" refType="w" fact="0.11"/>
          <dgm:constr type="h" for="ch" forName="image_12" refType="h" fact="0.2091"/>
          <dgm:constr type="l" for="ch" forName="image_accent_12" refType="w" fact="0.6454"/>
          <dgm:constr type="t" for="ch" forName="image_accent_12" refType="h" fact="0.7451"/>
          <dgm:constr type="w" for="ch" forName="image_accent_12" refType="w" fact="0.0132"/>
          <dgm:constr type="h" for="ch" forName="image_accent_12" refType="h" fact="0.0251"/>
          <dgm:constr type="l" for="ch" forName="text_12" refType="w" fact="0.531"/>
          <dgm:constr type="t" for="ch" forName="text_12" refType="h" fact="0.6785"/>
          <dgm:constr type="w" for="ch" forName="text_12" refType="w" fact="0.11"/>
          <dgm:constr type="h" for="ch" forName="text_12" refType="h" fact="0.2091"/>
          <dgm:constr type="l" for="ch" forName="text_accent_12" refType="w" fact="0.6248"/>
          <dgm:constr type="t" for="ch" forName="text_accent_12" refType="h" fact="0.7698"/>
          <dgm:constr type="w" for="ch" forName="text_accent_12" refType="w" fact="0.0132"/>
          <dgm:constr type="h" for="ch" forName="text_accent_12" refType="h" fact="0.0251"/>
          <dgm:constr type="l" for="ch" forName="text_13" refType="w" fact="0.62"/>
          <dgm:constr type="t" for="ch" forName="text_13" refType="h" fact="0.3426"/>
          <dgm:constr type="w" for="ch" forName="text_13" refType="w" fact="0.11"/>
          <dgm:constr type="h" for="ch" forName="text_13" refType="h" fact="0.2091"/>
          <dgm:constr type="l" for="ch" forName="text_accent_13" refType="w" fact="0.6915"/>
          <dgm:constr type="t" for="ch" forName="text_accent_13" refType="h" fact="0.3483"/>
          <dgm:constr type="w" for="ch" forName="text_accent_13" refType="w" fact="0.0132"/>
          <dgm:constr type="h" for="ch" forName="text_accent_13" refType="h" fact="0.0251"/>
          <dgm:constr type="l" for="ch" forName="image_13" refType="w" fact="0.6187"/>
          <dgm:constr type="t" for="ch" forName="image_13" refType="h" fact="0.1157"/>
          <dgm:constr type="w" for="ch" forName="image_13" refType="w" fact="0.1128"/>
          <dgm:constr type="h" for="ch" forName="image_13" refType="h" fact="0.2143"/>
          <dgm:constr type="l" for="ch" forName="image_accent_13" refType="w" fact="0.6915"/>
          <dgm:constr type="t" for="ch" forName="image_accent_13" refType="h" fact="0.298"/>
          <dgm:constr type="w" for="ch" forName="image_accent_13" refType="w" fact="0.0132"/>
          <dgm:constr type="h" for="ch" forName="image_accent_13" refType="h" fact="0.0251"/>
          <dgm:constr type="l" for="ch" forName="text_14" refType="w" fact="0.7091"/>
          <dgm:constr type="t" for="ch" forName="text_14" refType="h" fact="0.6779"/>
          <dgm:constr type="w" for="ch" forName="text_14" refType="w" fact="0.11"/>
          <dgm:constr type="h" for="ch" forName="text_14" refType="h" fact="0.2091"/>
          <dgm:constr type="l" for="ch" forName="text_accent_14" refType="w" fact="0.7805"/>
          <dgm:constr type="t" for="ch" forName="text_accent_14" refType="h" fact="0.6836"/>
          <dgm:constr type="w" for="ch" forName="text_accent_14" refType="w" fact="0.0132"/>
          <dgm:constr type="h" for="ch" forName="text_accent_14" refType="h" fact="0.0251"/>
          <dgm:constr type="l" for="ch" forName="image_14" refType="w" fact="0.7083"/>
          <dgm:constr type="t" for="ch" forName="image_14" refType="h" fact="0.451"/>
          <dgm:constr type="w" for="ch" forName="image_14" refType="w" fact="0.1128"/>
          <dgm:constr type="h" for="ch" forName="image_14" refType="h" fact="0.2143"/>
          <dgm:constr type="l" for="ch" forName="image_accent_14" refType="w" fact="0.7811"/>
          <dgm:constr type="t" for="ch" forName="image_accent_14" refType="h" fact="0.6333"/>
          <dgm:constr type="w" for="ch" forName="image_accent_14" refType="w" fact="0.0132"/>
          <dgm:constr type="h" for="ch" forName="image_accent_14" refType="h" fact="0.0251"/>
          <dgm:constr type="l" for="ch" forName="text_15" refType="w" fact="0.7092"/>
          <dgm:constr type="t" for="ch" forName="text_15" refType="h" fact="0.2286"/>
          <dgm:constr type="w" for="ch" forName="text_15" refType="w" fact="0.11"/>
          <dgm:constr type="h" for="ch" forName="text_15" refType="h" fact="0.2091"/>
          <dgm:constr type="l" for="ch" forName="text_accent_15" refType="w" fact="0.7806"/>
          <dgm:constr type="t" for="ch" forName="text_accent_15" refType="h" fact="0.2343"/>
          <dgm:constr type="w" for="ch" forName="text_accent_15" refType="w" fact="0.0132"/>
          <dgm:constr type="h" for="ch" forName="text_accent_15" refType="h" fact="0.0251"/>
          <dgm:constr type="l" for="ch" forName="image_15" refType="w" fact="0.7079"/>
          <dgm:constr type="t" for="ch" forName="image_15" refType="h" fact="0.0017"/>
          <dgm:constr type="w" for="ch" forName="image_15" refType="w" fact="0.1128"/>
          <dgm:constr type="h" for="ch" forName="image_15" refType="h" fact="0.2143"/>
          <dgm:constr type="l" for="ch" forName="image_accent_15" refType="w" fact="0.7807"/>
          <dgm:constr type="t" for="ch" forName="image_accent_15" refType="h" fact="0.184"/>
          <dgm:constr type="w" for="ch" forName="image_accent_15" refType="w" fact="0.0132"/>
          <dgm:constr type="h" for="ch" forName="image_accent_15" refType="h" fact="0.0251"/>
          <dgm:constr type="l" for="ch" forName="text_16" refType="w" fact="0.7988"/>
          <dgm:constr type="t" for="ch" forName="text_16" refType="h" fact="0.7899"/>
          <dgm:constr type="w" for="ch" forName="text_16" refType="w" fact="0.11"/>
          <dgm:constr type="h" for="ch" forName="text_16" refType="h" fact="0.2091"/>
          <dgm:constr type="l" for="ch" forName="text_accent_16" refType="w" fact="0.8703"/>
          <dgm:constr type="t" for="ch" forName="text_accent_16" refType="h" fact="0.7955"/>
          <dgm:constr type="w" for="ch" forName="text_accent_16" refType="w" fact="0.0132"/>
          <dgm:constr type="h" for="ch" forName="text_accent_16" refType="h" fact="0.0251"/>
          <dgm:constr type="l" for="ch" forName="image_16" refType="w" fact="0.7975"/>
          <dgm:constr type="t" for="ch" forName="image_16" refType="h" fact="0.563"/>
          <dgm:constr type="w" for="ch" forName="image_16" refType="w" fact="0.1128"/>
          <dgm:constr type="h" for="ch" forName="image_16" refType="h" fact="0.2143"/>
          <dgm:constr type="l" for="ch" forName="image_accent_16" refType="w" fact="0.8703"/>
          <dgm:constr type="t" for="ch" forName="image_accent_16" refType="h" fact="0.7453"/>
          <dgm:constr type="w" for="ch" forName="image_accent_16" refType="w" fact="0.0132"/>
          <dgm:constr type="h" for="ch" forName="image_accent_16" refType="h" fact="0.0251"/>
          <dgm:constr type="l" for="ch" forName="text_17" refType="w" fact="0.7989"/>
          <dgm:constr type="t" for="ch" forName="text_17" refType="h" fact="0.3399"/>
          <dgm:constr type="w" for="ch" forName="text_17" refType="w" fact="0.11"/>
          <dgm:constr type="h" for="ch" forName="text_17" refType="h" fact="0.2091"/>
          <dgm:constr type="l" for="ch" forName="text_accent_17" refType="w" fact="0.8704"/>
          <dgm:constr type="t" for="ch" forName="text_accent_17" refType="h" fact="0.3456"/>
          <dgm:constr type="w" for="ch" forName="text_accent_17" refType="w" fact="0.0132"/>
          <dgm:constr type="h" for="ch" forName="text_accent_17" refType="h" fact="0.0251"/>
          <dgm:constr type="l" for="ch" forName="image_17" refType="w" fact="0.7976"/>
          <dgm:constr type="t" for="ch" forName="image_17" refType="h" fact="0.113"/>
          <dgm:constr type="w" for="ch" forName="image_17" refType="w" fact="0.1128"/>
          <dgm:constr type="h" for="ch" forName="image_17" refType="h" fact="0.2143"/>
          <dgm:constr type="l" for="ch" forName="image_accent_17" refType="w" fact="0.8704"/>
          <dgm:constr type="t" for="ch" forName="image_accent_17" refType="h" fact="0.2953"/>
          <dgm:constr type="w" for="ch" forName="image_accent_17" refType="w" fact="0.0132"/>
          <dgm:constr type="h" for="ch" forName="image_accent_17" refType="h" fact="0.0251"/>
          <dgm:constr type="l" for="ch" forName="image_18" refType="w" fact="0.8885"/>
          <dgm:constr type="t" for="ch" forName="image_18" refType="h" fact="0.6778"/>
          <dgm:constr type="w" for="ch" forName="image_18" refType="w" fact="0.11"/>
          <dgm:constr type="h" for="ch" forName="image_18" refType="h" fact="0.2091"/>
          <dgm:constr type="l" for="ch" forName="image_accent_18" refType="w" fact="0.96"/>
          <dgm:constr type="t" for="ch" forName="image_accent_18" refType="h" fact="0.6835"/>
          <dgm:constr type="w" for="ch" forName="image_accent_18" refType="w" fact="0.0132"/>
          <dgm:constr type="h" for="ch" forName="image_accent_18" refType="h" fact="0.0251"/>
          <dgm:constr type="l" for="ch" forName="text_18" refType="w" fact="0.8872"/>
          <dgm:constr type="t" for="ch" forName="text_18" refType="h" fact="0.4509"/>
          <dgm:constr type="w" for="ch" forName="text_18" refType="w" fact="0.1128"/>
          <dgm:constr type="h" for="ch" forName="text_18" refType="h" fact="0.2143"/>
          <dgm:constr type="l" for="ch" forName="text_accent_18" refType="w" fact="0.96"/>
          <dgm:constr type="t" for="ch" forName="text_accent_18" refType="h" fact="0.6332"/>
          <dgm:constr type="w" for="ch" forName="text_accent_18" refType="w" fact="0.0132"/>
          <dgm:constr type="h" for="ch" forName="text_accent_18" refType="h" fact="0.0251"/>
          <dgm:constr type="l" for="ch" forName="text_19" refType="w" fact="0.8885"/>
          <dgm:constr type="t" for="ch" forName="text_19" refType="h" fact="0.2269"/>
          <dgm:constr type="w" for="ch" forName="text_19" refType="w" fact="0.11"/>
          <dgm:constr type="h" for="ch" forName="text_19" refType="h" fact="0.2091"/>
          <dgm:constr type="l" for="ch" forName="text_accent_19" refType="w" fact="0.96"/>
          <dgm:constr type="t" for="ch" forName="text_accent_19" refType="h" fact="0.2326"/>
          <dgm:constr type="w" for="ch" forName="text_accent_19" refType="w" fact="0.0132"/>
          <dgm:constr type="h" for="ch" forName="text_accent_19" refType="h" fact="0.0251"/>
          <dgm:constr type="l" for="ch" forName="image_19" refType="w" fact="0.8872"/>
          <dgm:constr type="t" for="ch" forName="image_19" refType="h" fact="0"/>
          <dgm:constr type="w" for="ch" forName="image_19" refType="w" fact="0.1128"/>
          <dgm:constr type="h" for="ch" forName="image_19" refType="h" fact="0.2143"/>
          <dgm:constr type="l" for="ch" forName="image_accent_19" refType="w" fact="0.96"/>
          <dgm:constr type="t" for="ch" forName="image_accent_19" refType="h" fact="0.1823"/>
          <dgm:constr type="w" for="ch" forName="image_accent_19" refType="w" fact="0.0132"/>
          <dgm:constr type="h" for="ch" forName="image_accent_19" refType="h" fact="0.0251"/>
        </dgm:constrLst>
      </dgm:if>
      <dgm:if name="Name21" axis="ch" ptType="node" func="cnt" op="equ" val="20">
        <dgm:alg type="composite">
          <dgm:param type="ar" val="2.2055"/>
        </dgm:alg>
        <dgm:constrLst>
          <dgm:constr type="primFontSz" for="des" ptType="node" op="equ" val="65"/>
          <dgm:constr type="l" for="ch" forName="text_1" refType="w" fact="0.0913"/>
          <dgm:constr type="t" for="ch" forName="text_1" refType="h" fact="0.3428"/>
          <dgm:constr type="w" for="ch" forName="text_1" refType="w" fact="0.1098"/>
          <dgm:constr type="h" for="ch" forName="text_1" refType="h" fact="0.2089"/>
          <dgm:constr type="l" for="ch" forName="text_accent_1" refType="w" fact="0.0937"/>
          <dgm:constr type="t" for="ch" forName="text_accent_1" refType="h" fact="0.4347"/>
          <dgm:constr type="w" for="ch" forName="text_accent_1" refType="w" fact="0.0132"/>
          <dgm:constr type="h" for="ch" forName="text_accent_1" refType="h" fact="0.025"/>
          <dgm:constr type="l" for="ch" forName="image_1" refType="w" fact="0.0016"/>
          <dgm:constr type="t" for="ch" forName="image_1" refType="h" fact="0.2295"/>
          <dgm:constr type="w" for="ch" forName="image_1" refType="w" fact="0.1126"/>
          <dgm:constr type="h" for="ch" forName="image_1" refType="h" fact="0.2141"/>
          <dgm:constr type="l" for="ch" forName="image_accent_1" refType="w" fact="0.0743"/>
          <dgm:constr type="t" for="ch" forName="image_accent_1" refType="h" fact="0.4116"/>
          <dgm:constr type="w" for="ch" forName="image_accent_1" refType="w" fact="0.0132"/>
          <dgm:constr type="h" for="ch" forName="image_accent_1" refType="h" fact="0.025"/>
          <dgm:constr type="l" for="ch" forName="image_2" refType="w" fact="0.2675"/>
          <dgm:constr type="t" for="ch" forName="image_2" refType="h" fact="0.3428"/>
          <dgm:constr type="w" for="ch" forName="image_2" refType="w" fact="0.1098"/>
          <dgm:constr type="h" for="ch" forName="image_2" refType="h" fact="0.2089"/>
          <dgm:constr type="l" for="ch" forName="image_accent_2" refType="w" fact="0.2699"/>
          <dgm:constr type="t" for="ch" forName="image_accent_2" refType="h" fact="0.4347"/>
          <dgm:constr type="w" for="ch" forName="image_accent_2" refType="w" fact="0.0132"/>
          <dgm:constr type="h" for="ch" forName="image_accent_2" refType="h" fact="0.025"/>
          <dgm:constr type="l" for="ch" forName="text_2" refType="w" fact="0.1779"/>
          <dgm:constr type="t" for="ch" forName="text_2" refType="h" fact="0.2295"/>
          <dgm:constr type="w" for="ch" forName="text_2" refType="w" fact="0.1126"/>
          <dgm:constr type="h" for="ch" forName="text_2" refType="h" fact="0.2141"/>
          <dgm:constr type="l" for="ch" forName="text_accent_2" refType="w" fact="0.2505"/>
          <dgm:constr type="t" for="ch" forName="text_accent_2" refType="h" fact="0.4116"/>
          <dgm:constr type="w" for="ch" forName="text_accent_2" refType="w" fact="0.0132"/>
          <dgm:constr type="h" for="ch" forName="text_accent_2" refType="h" fact="0.025"/>
          <dgm:constr type="l" for="ch" forName="text_3" refType="w" fact="0.0912"/>
          <dgm:constr type="t" for="ch" forName="text_3" refType="h" fact="0.1221"/>
          <dgm:constr type="w" for="ch" forName="text_3" refType="w" fact="0.1098"/>
          <dgm:constr type="h" for="ch" forName="text_3" refType="h" fact="0.2089"/>
          <dgm:constr type="l" for="ch" forName="text_accent_3" refType="w" fact="0.1626"/>
          <dgm:constr type="t" for="ch" forName="text_accent_3" refType="h" fact="0.1277"/>
          <dgm:constr type="w" for="ch" forName="text_accent_3" refType="w" fact="0.0132"/>
          <dgm:constr type="h" for="ch" forName="text_accent_3" refType="h" fact="0.025"/>
          <dgm:constr type="l" for="ch" forName="image_3" refType="w" fact="0.1779"/>
          <dgm:constr type="t" for="ch" forName="image_3" refType="h" fact="0.0065"/>
          <dgm:constr type="w" for="ch" forName="image_3" refType="w" fact="0.1126"/>
          <dgm:constr type="h" for="ch" forName="image_3" refType="h" fact="0.2141"/>
          <dgm:constr type="l" for="ch" forName="image_accent_3" refType="w" fact="0.1825"/>
          <dgm:constr type="t" for="ch" forName="image_accent_3" refType="h" fact="0.0985"/>
          <dgm:constr type="w" for="ch" forName="image_accent_3" refType="w" fact="0.0132"/>
          <dgm:constr type="h" for="ch" forName="image_accent_3" refType="h" fact="0.025"/>
          <dgm:constr type="l" for="ch" forName="text_4" refType="w" fact="0.2674"/>
          <dgm:constr type="t" for="ch" forName="text_4" refType="h" fact="0.1204"/>
          <dgm:constr type="w" for="ch" forName="text_4" refType="w" fact="0.1098"/>
          <dgm:constr type="h" for="ch" forName="text_4" refType="h" fact="0.2089"/>
          <dgm:constr type="l" for="ch" forName="text_accent_4" refType="w" fact="0.3618"/>
          <dgm:constr type="t" for="ch" forName="text_accent_4" refType="h" fact="0.2112"/>
          <dgm:constr type="w" for="ch" forName="text_accent_4" refType="w" fact="0.0132"/>
          <dgm:constr type="h" for="ch" forName="text_accent_4" refType="h" fact="0.025"/>
          <dgm:constr type="l" for="ch" forName="image_4" refType="w" fact="0.3555"/>
          <dgm:constr type="t" for="ch" forName="image_4" refType="h" fact="0.2311"/>
          <dgm:constr type="w" for="ch" forName="image_4" refType="w" fact="0.1098"/>
          <dgm:constr type="h" for="ch" forName="image_4" refType="h" fact="0.2089"/>
          <dgm:constr type="l" for="ch" forName="image_accent_4" refType="w" fact="0.3806"/>
          <dgm:constr type="t" for="ch" forName="image_accent_4" refType="h" fact="0.2353"/>
          <dgm:constr type="w" for="ch" forName="image_accent_4" refType="w" fact="0.0132"/>
          <dgm:constr type="h" for="ch" forName="image_accent_4" refType="h" fact="0.025"/>
          <dgm:constr type="l" for="ch" forName="text_5" refType="w" fact="0.3553"/>
          <dgm:constr type="t" for="ch" forName="text_5" refType="h" fact="0.0086"/>
          <dgm:constr type="w" for="ch" forName="text_5" refType="w" fact="0.1098"/>
          <dgm:constr type="h" for="ch" forName="text_5" refType="h" fact="0.2089"/>
          <dgm:constr type="l" for="ch" forName="text_accent_5" refType="w" fact="0.4498"/>
          <dgm:constr type="t" for="ch" forName="text_accent_5" refType="h" fact="0.0988"/>
          <dgm:constr type="w" for="ch" forName="text_accent_5" refType="w" fact="0.0132"/>
          <dgm:constr type="h" for="ch" forName="text_accent_5" refType="h" fact="0.025"/>
          <dgm:constr type="l" for="ch" forName="image_5" refType="w" fact="0.4435"/>
          <dgm:constr type="t" for="ch" forName="image_5" refType="h" fact="0.1187"/>
          <dgm:constr type="w" for="ch" forName="image_5" refType="w" fact="0.1098"/>
          <dgm:constr type="h" for="ch" forName="image_5" refType="h" fact="0.2089"/>
          <dgm:constr type="l" for="ch" forName="image_accent_5" refType="w" fact="0.4686"/>
          <dgm:constr type="t" for="ch" forName="image_accent_5" refType="h" fact="0.1228"/>
          <dgm:constr type="w" for="ch" forName="image_accent_5" refType="w" fact="0.0132"/>
          <dgm:constr type="h" for="ch" forName="image_accent_5" refType="h" fact="0.025"/>
          <dgm:constr type="l" for="ch" forName="text_6" refType="w" fact="0.4438"/>
          <dgm:constr type="t" for="ch" forName="text_6" refType="h" fact="0.342"/>
          <dgm:constr type="w" for="ch" forName="text_6" refType="w" fact="0.1098"/>
          <dgm:constr type="h" for="ch" forName="text_6" refType="h" fact="0.2089"/>
          <dgm:constr type="l" for="ch" forName="text_accent_6" refType="w" fact="0.4697"/>
          <dgm:constr type="t" for="ch" forName="text_accent_6" refType="h" fact="0.5202"/>
          <dgm:constr type="w" for="ch" forName="text_accent_6" refType="w" fact="0.0132"/>
          <dgm:constr type="h" for="ch" forName="text_accent_6" refType="h" fact="0.025"/>
          <dgm:constr type="l" for="ch" forName="image_6" refType="w" fact="0.3555"/>
          <dgm:constr type="t" for="ch" forName="image_6" refType="h" fact="0.4537"/>
          <dgm:constr type="w" for="ch" forName="image_6" refType="w" fact="0.1098"/>
          <dgm:constr type="h" for="ch" forName="image_6" refType="h" fact="0.2089"/>
          <dgm:constr type="l" for="ch" forName="image_accent_6" refType="w" fact="0.4491"/>
          <dgm:constr type="t" for="ch" forName="image_accent_6" refType="h" fact="0.5448"/>
          <dgm:constr type="w" for="ch" forName="image_accent_6" refType="w" fact="0.0132"/>
          <dgm:constr type="h" for="ch" forName="image_accent_6" refType="h" fact="0.025"/>
          <dgm:constr type="l" for="ch" forName="image_7" refType="w" fact="0.0907"/>
          <dgm:constr type="t" for="ch" forName="image_7" refType="h" fact="0.5669"/>
          <dgm:constr type="w" for="ch" forName="image_7" refType="w" fact="0.1098"/>
          <dgm:constr type="h" for="ch" forName="image_7" refType="h" fact="0.2089"/>
          <dgm:constr type="l" for="ch" forName="image_accent_7" refType="w" fact="0.1621"/>
          <dgm:constr type="t" for="ch" forName="image_accent_7" refType="h" fact="0.5726"/>
          <dgm:constr type="w" for="ch" forName="image_accent_7" refType="w" fact="0.0132"/>
          <dgm:constr type="h" for="ch" forName="image_accent_7" refType="h" fact="0.025"/>
          <dgm:constr type="l" for="ch" forName="text_7" refType="w" fact="0.1781"/>
          <dgm:constr type="t" for="ch" forName="text_7" refType="h" fact="0.4528"/>
          <dgm:constr type="w" for="ch" forName="text_7" refType="w" fact="0.1126"/>
          <dgm:constr type="h" for="ch" forName="text_7" refType="h" fact="0.2141"/>
          <dgm:constr type="l" for="ch" forName="text_accent_7" refType="w" fact="0.1827"/>
          <dgm:constr type="t" for="ch" forName="text_accent_7" refType="h" fact="0.5449"/>
          <dgm:constr type="w" for="ch" forName="text_accent_7" refType="w" fact="0.0132"/>
          <dgm:constr type="h" for="ch" forName="text_accent_7" refType="h" fact="0.025"/>
          <dgm:constr type="l" for="ch" forName="image_8" refType="w" fact="0.4433"/>
          <dgm:constr type="t" for="ch" forName="image_8" refType="h" fact="0.5673"/>
          <dgm:constr type="w" for="ch" forName="image_8" refType="w" fact="0.1098"/>
          <dgm:constr type="h" for="ch" forName="image_8" refType="h" fact="0.2089"/>
          <dgm:constr type="l" for="ch" forName="image_accent_8" refType="w" fact="0.5378"/>
          <dgm:constr type="t" for="ch" forName="image_accent_8" refType="h" fact="0.6581"/>
          <dgm:constr type="w" for="ch" forName="image_accent_8" refType="w" fact="0.0132"/>
          <dgm:constr type="h" for="ch" forName="image_accent_8" refType="h" fact="0.025"/>
          <dgm:constr type="l" for="ch" forName="text_8" refType="w" fact="0.5318"/>
          <dgm:constr type="t" for="ch" forName="text_8" refType="h" fact="0.4546"/>
          <dgm:constr type="w" for="ch" forName="text_8" refType="w" fact="0.1098"/>
          <dgm:constr type="h" for="ch" forName="text_8" refType="h" fact="0.2089"/>
          <dgm:constr type="l" for="ch" forName="text_accent_8" refType="w" fact="0.5577"/>
          <dgm:constr type="t" for="ch" forName="text_accent_8" refType="h" fact="0.6342"/>
          <dgm:constr type="w" for="ch" forName="text_accent_8" refType="w" fact="0.0132"/>
          <dgm:constr type="h" for="ch" forName="text_accent_8" refType="h" fact="0.025"/>
          <dgm:constr type="l" for="ch" forName="image_9" refType="w" fact="0.5318"/>
          <dgm:constr type="t" for="ch" forName="image_9" refType="h" fact="0.2301"/>
          <dgm:constr type="w" for="ch" forName="image_9" refType="w" fact="0.1098"/>
          <dgm:constr type="h" for="ch" forName="image_9" refType="h" fact="0.2089"/>
          <dgm:constr type="l" for="ch" forName="image_accent_9" refType="w" fact="0.6031"/>
          <dgm:constr type="t" for="ch" forName="image_accent_9" refType="h" fact="0.2357"/>
          <dgm:constr type="w" for="ch" forName="image_accent_9" refType="w" fact="0.0132"/>
          <dgm:constr type="h" for="ch" forName="image_accent_9" refType="h" fact="0.025"/>
          <dgm:constr type="l" for="ch" forName="text_9" refType="w" fact="0.5305"/>
          <dgm:constr type="t" for="ch" forName="text_9" refType="h" fact="0.0034"/>
          <dgm:constr type="w" for="ch" forName="text_9" refType="w" fact="0.1126"/>
          <dgm:constr type="h" for="ch" forName="text_9" refType="h" fact="0.2141"/>
          <dgm:constr type="l" for="ch" forName="text_accent_9" refType="w" fact="0.6032"/>
          <dgm:constr type="t" for="ch" forName="text_accent_9" refType="h" fact="0.1855"/>
          <dgm:constr type="w" for="ch" forName="text_accent_9" refType="w" fact="0.0132"/>
          <dgm:constr type="h" for="ch" forName="text_accent_9" refType="h" fact="0.025"/>
          <dgm:constr type="l" for="ch" forName="text_10" refType="w" fact="0.267"/>
          <dgm:constr type="t" for="ch" forName="text_10" refType="h" fact="0.5673"/>
          <dgm:constr type="w" for="ch" forName="text_10" refType="w" fact="0.1098"/>
          <dgm:constr type="h" for="ch" forName="text_10" refType="h" fact="0.2089"/>
          <dgm:constr type="l" for="ch" forName="text_accent_10" refType="w" fact="0.2928"/>
          <dgm:constr type="t" for="ch" forName="text_accent_10" refType="h" fact="0.7455"/>
          <dgm:constr type="w" for="ch" forName="text_accent_10" refType="w" fact="0.0132"/>
          <dgm:constr type="h" for="ch" forName="text_accent_10" refType="h" fact="0.025"/>
          <dgm:constr type="l" for="ch" forName="image_10" refType="w" fact="0.1786"/>
          <dgm:constr type="t" for="ch" forName="image_10" refType="h" fact="0.679"/>
          <dgm:constr type="w" for="ch" forName="image_10" refType="w" fact="0.1098"/>
          <dgm:constr type="h" for="ch" forName="image_10" refType="h" fact="0.2089"/>
          <dgm:constr type="l" for="ch" forName="image_accent_10" refType="w" fact="0.2722"/>
          <dgm:constr type="t" for="ch" forName="image_accent_10" refType="h" fact="0.7701"/>
          <dgm:constr type="w" for="ch" forName="image_accent_10" refType="w" fact="0.0132"/>
          <dgm:constr type="h" for="ch" forName="image_accent_10" refType="h" fact="0.025"/>
          <dgm:constr type="l" for="ch" forName="text_11" refType="w" fact="0.4437"/>
          <dgm:constr type="t" for="ch" forName="text_11" refType="h" fact="0.7899"/>
          <dgm:constr type="w" for="ch" forName="text_11" refType="w" fact="0.1098"/>
          <dgm:constr type="h" for="ch" forName="text_11" refType="h" fact="0.2089"/>
          <dgm:constr type="l" for="ch" forName="text_accent_11" refType="w" fact="0.4462"/>
          <dgm:constr type="t" for="ch" forName="text_accent_11" refType="h" fact="0.8819"/>
          <dgm:constr type="w" for="ch" forName="text_accent_11" refType="w" fact="0.0132"/>
          <dgm:constr type="h" for="ch" forName="text_accent_11" refType="h" fact="0.025"/>
          <dgm:constr type="l" for="ch" forName="image_11" refType="w" fact="0.3541"/>
          <dgm:constr type="t" for="ch" forName="image_11" refType="h" fact="0.6767"/>
          <dgm:constr type="w" for="ch" forName="image_11" refType="w" fact="0.1126"/>
          <dgm:constr type="h" for="ch" forName="image_11" refType="h" fact="0.2141"/>
          <dgm:constr type="l" for="ch" forName="image_accent_11" refType="w" fact="0.4268"/>
          <dgm:constr type="t" for="ch" forName="image_accent_11" refType="h" fact="0.8588"/>
          <dgm:constr type="w" for="ch" forName="image_accent_11" refType="w" fact="0.0132"/>
          <dgm:constr type="h" for="ch" forName="image_accent_11" refType="h" fact="0.025"/>
          <dgm:constr type="l" for="ch" forName="image_12" refType="w" fact="0.6201"/>
          <dgm:constr type="t" for="ch" forName="image_12" refType="h" fact="0.5661"/>
          <dgm:constr type="w" for="ch" forName="image_12" refType="w" fact="0.1098"/>
          <dgm:constr type="h" for="ch" forName="image_12" refType="h" fact="0.2089"/>
          <dgm:constr type="l" for="ch" forName="image_accent_12" refType="w" fact="0.646"/>
          <dgm:constr type="t" for="ch" forName="image_accent_12" refType="h" fact="0.7442"/>
          <dgm:constr type="w" for="ch" forName="image_accent_12" refType="w" fact="0.0132"/>
          <dgm:constr type="h" for="ch" forName="image_accent_12" refType="h" fact="0.025"/>
          <dgm:constr type="l" for="ch" forName="text_12" refType="w" fact="0.5318"/>
          <dgm:constr type="t" for="ch" forName="text_12" refType="h" fact="0.6777"/>
          <dgm:constr type="w" for="ch" forName="text_12" refType="w" fact="0.1098"/>
          <dgm:constr type="h" for="ch" forName="text_12" refType="h" fact="0.2089"/>
          <dgm:constr type="l" for="ch" forName="text_accent_12" refType="w" fact="0.6254"/>
          <dgm:constr type="t" for="ch" forName="text_accent_12" refType="h" fact="0.7689"/>
          <dgm:constr type="w" for="ch" forName="text_accent_12" refType="w" fact="0.0132"/>
          <dgm:constr type="h" for="ch" forName="text_accent_12" refType="h" fact="0.025"/>
          <dgm:constr type="l" for="ch" forName="text_13" refType="w" fact="0.6206"/>
          <dgm:constr type="t" for="ch" forName="text_13" refType="h" fact="0.3422"/>
          <dgm:constr type="w" for="ch" forName="text_13" refType="w" fact="0.1098"/>
          <dgm:constr type="h" for="ch" forName="text_13" refType="h" fact="0.2089"/>
          <dgm:constr type="l" for="ch" forName="text_accent_13" refType="w" fact="0.692"/>
          <dgm:constr type="t" for="ch" forName="text_accent_13" refType="h" fact="0.3479"/>
          <dgm:constr type="w" for="ch" forName="text_accent_13" refType="w" fact="0.0132"/>
          <dgm:constr type="h" for="ch" forName="text_accent_13" refType="h" fact="0.025"/>
          <dgm:constr type="l" for="ch" forName="image_13" refType="w" fact="0.6193"/>
          <dgm:constr type="t" for="ch" forName="image_13" refType="h" fact="0.1156"/>
          <dgm:constr type="w" for="ch" forName="image_13" refType="w" fact="0.1126"/>
          <dgm:constr type="h" for="ch" forName="image_13" refType="h" fact="0.2141"/>
          <dgm:constr type="l" for="ch" forName="image_accent_13" refType="w" fact="0.692"/>
          <dgm:constr type="t" for="ch" forName="image_accent_13" refType="h" fact="0.2977"/>
          <dgm:constr type="w" for="ch" forName="image_accent_13" refType="w" fact="0.0132"/>
          <dgm:constr type="h" for="ch" forName="image_accent_13" refType="h" fact="0.025"/>
          <dgm:constr type="l" for="ch" forName="text_14" refType="w" fact="0.7095"/>
          <dgm:constr type="t" for="ch" forName="text_14" refType="h" fact="0.6771"/>
          <dgm:constr type="w" for="ch" forName="text_14" refType="w" fact="0.1098"/>
          <dgm:constr type="h" for="ch" forName="text_14" refType="h" fact="0.2089"/>
          <dgm:constr type="l" for="ch" forName="text_accent_14" refType="w" fact="0.7809"/>
          <dgm:constr type="t" for="ch" forName="text_accent_14" refType="h" fact="0.6827"/>
          <dgm:constr type="w" for="ch" forName="text_accent_14" refType="w" fact="0.0132"/>
          <dgm:constr type="h" for="ch" forName="text_accent_14" refType="h" fact="0.025"/>
          <dgm:constr type="l" for="ch" forName="image_14" refType="w" fact="0.7088"/>
          <dgm:constr type="t" for="ch" forName="image_14" refType="h" fact="0.4505"/>
          <dgm:constr type="w" for="ch" forName="image_14" refType="w" fact="0.1126"/>
          <dgm:constr type="h" for="ch" forName="image_14" refType="h" fact="0.2141"/>
          <dgm:constr type="l" for="ch" forName="image_accent_14" refType="w" fact="0.7814"/>
          <dgm:constr type="t" for="ch" forName="image_accent_14" refType="h" fact="0.6326"/>
          <dgm:constr type="w" for="ch" forName="image_accent_14" refType="w" fact="0.0132"/>
          <dgm:constr type="h" for="ch" forName="image_accent_14" refType="h" fact="0.025"/>
          <dgm:constr type="l" for="ch" forName="text_15" refType="w" fact="0.7097"/>
          <dgm:constr type="t" for="ch" forName="text_15" refType="h" fact="0.2283"/>
          <dgm:constr type="w" for="ch" forName="text_15" refType="w" fact="0.1098"/>
          <dgm:constr type="h" for="ch" forName="text_15" refType="h" fact="0.2089"/>
          <dgm:constr type="l" for="ch" forName="text_accent_15" refType="w" fact="0.781"/>
          <dgm:constr type="t" for="ch" forName="text_accent_15" refType="h" fact="0.234"/>
          <dgm:constr type="w" for="ch" forName="text_accent_15" refType="w" fact="0.0132"/>
          <dgm:constr type="h" for="ch" forName="text_accent_15" refType="h" fact="0.025"/>
          <dgm:constr type="l" for="ch" forName="image_15" refType="w" fact="0.7084"/>
          <dgm:constr type="t" for="ch" forName="image_15" refType="h" fact="0.0017"/>
          <dgm:constr type="w" for="ch" forName="image_15" refType="w" fact="0.1126"/>
          <dgm:constr type="h" for="ch" forName="image_15" refType="h" fact="0.2141"/>
          <dgm:constr type="l" for="ch" forName="image_accent_15" refType="w" fact="0.781"/>
          <dgm:constr type="t" for="ch" forName="image_accent_15" refType="h" fact="0.1838"/>
          <dgm:constr type="w" for="ch" forName="image_accent_15" refType="w" fact="0.0132"/>
          <dgm:constr type="h" for="ch" forName="image_accent_15" refType="h" fact="0.025"/>
          <dgm:constr type="l" for="ch" forName="text_16" refType="w" fact="0.7991"/>
          <dgm:constr type="t" for="ch" forName="text_16" refType="h" fact="0.789"/>
          <dgm:constr type="w" for="ch" forName="text_16" refType="w" fact="0.1098"/>
          <dgm:constr type="h" for="ch" forName="text_16" refType="h" fact="0.2089"/>
          <dgm:constr type="l" for="ch" forName="text_accent_16" refType="w" fact="0.8705"/>
          <dgm:constr type="t" for="ch" forName="text_accent_16" refType="h" fact="0.7946"/>
          <dgm:constr type="w" for="ch" forName="text_accent_16" refType="w" fact="0.0132"/>
          <dgm:constr type="h" for="ch" forName="text_accent_16" refType="h" fact="0.025"/>
          <dgm:constr type="l" for="ch" forName="image_16" refType="w" fact="0.7978"/>
          <dgm:constr type="t" for="ch" forName="image_16" refType="h" fact="0.5623"/>
          <dgm:constr type="w" for="ch" forName="image_16" refType="w" fact="0.1126"/>
          <dgm:constr type="h" for="ch" forName="image_16" refType="h" fact="0.2141"/>
          <dgm:constr type="l" for="ch" forName="image_accent_16" refType="w" fact="0.8705"/>
          <dgm:constr type="t" for="ch" forName="image_accent_16" refType="h" fact="0.7444"/>
          <dgm:constr type="w" for="ch" forName="image_accent_16" refType="w" fact="0.0132"/>
          <dgm:constr type="h" for="ch" forName="image_accent_16" refType="h" fact="0.025"/>
          <dgm:constr type="l" for="ch" forName="text_17" refType="w" fact="0.7992"/>
          <dgm:constr type="t" for="ch" forName="text_17" refType="h" fact="0.3395"/>
          <dgm:constr type="w" for="ch" forName="text_17" refType="w" fact="0.1098"/>
          <dgm:constr type="h" for="ch" forName="text_17" refType="h" fact="0.2089"/>
          <dgm:constr type="l" for="ch" forName="text_accent_17" refType="w" fact="0.8706"/>
          <dgm:constr type="t" for="ch" forName="text_accent_17" refType="h" fact="0.3452"/>
          <dgm:constr type="w" for="ch" forName="text_accent_17" refType="w" fact="0.0132"/>
          <dgm:constr type="h" for="ch" forName="text_accent_17" refType="h" fact="0.025"/>
          <dgm:constr type="l" for="ch" forName="image_17" refType="w" fact="0.798"/>
          <dgm:constr type="t" for="ch" forName="image_17" refType="h" fact="0.1129"/>
          <dgm:constr type="w" for="ch" forName="image_17" refType="w" fact="0.1126"/>
          <dgm:constr type="h" for="ch" forName="image_17" refType="h" fact="0.2141"/>
          <dgm:constr type="l" for="ch" forName="image_accent_17" refType="w" fact="0.8706"/>
          <dgm:constr type="t" for="ch" forName="image_accent_17" refType="h" fact="0.295"/>
          <dgm:constr type="w" for="ch" forName="image_accent_17" refType="w" fact="0.0132"/>
          <dgm:constr type="h" for="ch" forName="image_accent_17" refType="h" fact="0.025"/>
          <dgm:constr type="l" for="ch" forName="image_18" refType="w" fact="0.8887"/>
          <dgm:constr type="t" for="ch" forName="image_18" refType="h" fact="0.677"/>
          <dgm:constr type="w" for="ch" forName="image_18" refType="w" fact="0.1098"/>
          <dgm:constr type="h" for="ch" forName="image_18" refType="h" fact="0.2089"/>
          <dgm:constr type="l" for="ch" forName="image_accent_18" refType="w" fact="0.9601"/>
          <dgm:constr type="t" for="ch" forName="image_accent_18" refType="h" fact="0.6826"/>
          <dgm:constr type="w" for="ch" forName="image_accent_18" refType="w" fact="0.0132"/>
          <dgm:constr type="h" for="ch" forName="image_accent_18" refType="h" fact="0.025"/>
          <dgm:constr type="l" for="ch" forName="text_18" refType="w" fact="0.8874"/>
          <dgm:constr type="t" for="ch" forName="text_18" refType="h" fact="0.4504"/>
          <dgm:constr type="w" for="ch" forName="text_18" refType="w" fact="0.1126"/>
          <dgm:constr type="h" for="ch" forName="text_18" refType="h" fact="0.2141"/>
          <dgm:constr type="l" for="ch" forName="text_accent_18" refType="w" fact="0.9601"/>
          <dgm:constr type="t" for="ch" forName="text_accent_18" refType="h" fact="0.6325"/>
          <dgm:constr type="w" for="ch" forName="text_accent_18" refType="w" fact="0.0132"/>
          <dgm:constr type="h" for="ch" forName="text_accent_18" refType="h" fact="0.025"/>
          <dgm:constr type="l" for="ch" forName="text_19" refType="w" fact="0.8887"/>
          <dgm:constr type="t" for="ch" forName="text_19" refType="h" fact="0.2266"/>
          <dgm:constr type="w" for="ch" forName="text_19" refType="w" fact="0.1098"/>
          <dgm:constr type="h" for="ch" forName="text_19" refType="h" fact="0.2089"/>
          <dgm:constr type="l" for="ch" forName="text_accent_19" refType="w" fact="0.96"/>
          <dgm:constr type="t" for="ch" forName="text_accent_19" refType="h" fact="0.2323"/>
          <dgm:constr type="w" for="ch" forName="text_accent_19" refType="w" fact="0.0132"/>
          <dgm:constr type="h" for="ch" forName="text_accent_19" refType="h" fact="0.025"/>
          <dgm:constr type="l" for="ch" forName="image_19" refType="w" fact="0.8874"/>
          <dgm:constr type="t" for="ch" forName="image_19" refType="h" fact="0"/>
          <dgm:constr type="w" for="ch" forName="image_19" refType="w" fact="0.1126"/>
          <dgm:constr type="h" for="ch" forName="image_19" refType="h" fact="0.2141"/>
          <dgm:constr type="l" for="ch" forName="image_accent_19" refType="w" fact="0.9601"/>
          <dgm:constr type="t" for="ch" forName="image_accent_19" refType="h" fact="0.1821"/>
          <dgm:constr type="w" for="ch" forName="image_accent_19" refType="w" fact="0.0132"/>
          <dgm:constr type="h" for="ch" forName="image_accent_19" refType="h" fact="0.025"/>
          <dgm:constr type="l" for="ch" forName="image_20" refType="w" fact="0.0896"/>
          <dgm:constr type="t" for="ch" forName="image_20" refType="h" fact="0.7911"/>
          <dgm:constr type="w" for="ch" forName="image_20" refType="w" fact="0.1098"/>
          <dgm:constr type="h" for="ch" forName="image_20" refType="h" fact="0.2089"/>
          <dgm:constr type="l" for="ch" forName="image_accent_20" refType="w" fact="0.0921"/>
          <dgm:constr type="t" for="ch" forName="image_accent_20" refType="h" fact="0.883"/>
          <dgm:constr type="w" for="ch" forName="image_accent_20" refType="w" fact="0.0132"/>
          <dgm:constr type="h" for="ch" forName="image_accent_20" refType="h" fact="0.025"/>
          <dgm:constr type="l" for="ch" forName="text_20" refType="w" fact="0"/>
          <dgm:constr type="t" for="ch" forName="text_20" refType="h" fact="0.6779"/>
          <dgm:constr type="w" for="ch" forName="text_20" refType="w" fact="0.1126"/>
          <dgm:constr type="h" for="ch" forName="text_20" refType="h" fact="0.2141"/>
          <dgm:constr type="l" for="ch" forName="text_accent_20" refType="w" fact="0.0727"/>
          <dgm:constr type="t" for="ch" forName="text_accent_20" refType="h" fact="0.86"/>
          <dgm:constr type="w" for="ch" forName="text_accent_20" refType="w" fact="0.0132"/>
          <dgm:constr type="h" for="ch" forName="text_accent_20" refType="h" fact="0.025"/>
        </dgm:constrLst>
      </dgm:if>
      <dgm:else name="Name22">
        <dgm:alg type="composite">
          <dgm:param type="ar" val="2.4035"/>
        </dgm:alg>
        <dgm:constrLst>
          <dgm:constr type="primFontSz" for="des" ptType="node" op="equ" val="65"/>
          <dgm:constr type="l" for="ch" forName="text_1" refType="w" fact="0.0837"/>
          <dgm:constr type="t" for="ch" forName="text_1" refType="h" fact="0.3428"/>
          <dgm:constr type="w" for="ch" forName="text_1" refType="w" fact="0.1008"/>
          <dgm:constr type="h" for="ch" forName="text_1" refType="h" fact="0.2089"/>
          <dgm:constr type="l" for="ch" forName="text_accent_1" refType="w" fact="0.086"/>
          <dgm:constr type="t" for="ch" forName="text_accent_1" refType="h" fact="0.4347"/>
          <dgm:constr type="w" for="ch" forName="text_accent_1" refType="w" fact="0.0121"/>
          <dgm:constr type="h" for="ch" forName="text_accent_1" refType="h" fact="0.025"/>
          <dgm:constr type="l" for="ch" forName="image_1" refType="w" fact="0.0015"/>
          <dgm:constr type="t" for="ch" forName="image_1" refType="h" fact="0.2295"/>
          <dgm:constr type="w" for="ch" forName="image_1" refType="w" fact="0.1033"/>
          <dgm:constr type="h" for="ch" forName="image_1" refType="h" fact="0.2141"/>
          <dgm:constr type="l" for="ch" forName="image_accent_1" refType="w" fact="0.0682"/>
          <dgm:constr type="t" for="ch" forName="image_accent_1" refType="h" fact="0.4116"/>
          <dgm:constr type="w" for="ch" forName="image_accent_1" refType="w" fact="0.0121"/>
          <dgm:constr type="h" for="ch" forName="image_accent_1" refType="h" fact="0.025"/>
          <dgm:constr type="l" for="ch" forName="image_2" refType="w" fact="0.2455"/>
          <dgm:constr type="t" for="ch" forName="image_2" refType="h" fact="0.3428"/>
          <dgm:constr type="w" for="ch" forName="image_2" refType="w" fact="0.1008"/>
          <dgm:constr type="h" for="ch" forName="image_2" refType="h" fact="0.2089"/>
          <dgm:constr type="l" for="ch" forName="image_accent_2" refType="w" fact="0.2477"/>
          <dgm:constr type="t" for="ch" forName="image_accent_2" refType="h" fact="0.4347"/>
          <dgm:constr type="w" for="ch" forName="image_accent_2" refType="w" fact="0.0121"/>
          <dgm:constr type="h" for="ch" forName="image_accent_2" refType="h" fact="0.025"/>
          <dgm:constr type="l" for="ch" forName="text_2" refType="w" fact="0.1632"/>
          <dgm:constr type="t" for="ch" forName="text_2" refType="h" fact="0.2295"/>
          <dgm:constr type="w" for="ch" forName="text_2" refType="w" fact="0.1033"/>
          <dgm:constr type="h" for="ch" forName="text_2" refType="h" fact="0.2141"/>
          <dgm:constr type="l" for="ch" forName="text_accent_2" refType="w" fact="0.2299"/>
          <dgm:constr type="t" for="ch" forName="text_accent_2" refType="h" fact="0.4116"/>
          <dgm:constr type="w" for="ch" forName="text_accent_2" refType="w" fact="0.0121"/>
          <dgm:constr type="h" for="ch" forName="text_accent_2" refType="h" fact="0.025"/>
          <dgm:constr type="l" for="ch" forName="text_3" refType="w" fact="0.0837"/>
          <dgm:constr type="t" for="ch" forName="text_3" refType="h" fact="0.1221"/>
          <dgm:constr type="w" for="ch" forName="text_3" refType="w" fact="0.1008"/>
          <dgm:constr type="h" for="ch" forName="text_3" refType="h" fact="0.2089"/>
          <dgm:constr type="l" for="ch" forName="text_accent_3" refType="w" fact="0.1492"/>
          <dgm:constr type="t" for="ch" forName="text_accent_3" refType="h" fact="0.1277"/>
          <dgm:constr type="w" for="ch" forName="text_accent_3" refType="w" fact="0.0121"/>
          <dgm:constr type="h" for="ch" forName="text_accent_3" refType="h" fact="0.025"/>
          <dgm:constr type="l" for="ch" forName="image_3" refType="w" fact="0.1632"/>
          <dgm:constr type="t" for="ch" forName="image_3" refType="h" fact="0.0065"/>
          <dgm:constr type="w" for="ch" forName="image_3" refType="w" fact="0.1033"/>
          <dgm:constr type="h" for="ch" forName="image_3" refType="h" fact="0.2141"/>
          <dgm:constr type="l" for="ch" forName="image_accent_3" refType="w" fact="0.1675"/>
          <dgm:constr type="t" for="ch" forName="image_accent_3" refType="h" fact="0.0985"/>
          <dgm:constr type="w" for="ch" forName="image_accent_3" refType="w" fact="0.0121"/>
          <dgm:constr type="h" for="ch" forName="image_accent_3" refType="h" fact="0.025"/>
          <dgm:constr type="l" for="ch" forName="text_4" refType="w" fact="0.2453"/>
          <dgm:constr type="t" for="ch" forName="text_4" refType="h" fact="0.1204"/>
          <dgm:constr type="w" for="ch" forName="text_4" refType="w" fact="0.1008"/>
          <dgm:constr type="h" for="ch" forName="text_4" refType="h" fact="0.2089"/>
          <dgm:constr type="l" for="ch" forName="text_accent_4" refType="w" fact="0.332"/>
          <dgm:constr type="t" for="ch" forName="text_accent_4" refType="h" fact="0.2112"/>
          <dgm:constr type="w" for="ch" forName="text_accent_4" refType="w" fact="0.0121"/>
          <dgm:constr type="h" for="ch" forName="text_accent_4" refType="h" fact="0.025"/>
          <dgm:constr type="l" for="ch" forName="image_4" refType="w" fact="0.3262"/>
          <dgm:constr type="t" for="ch" forName="image_4" refType="h" fact="0.2311"/>
          <dgm:constr type="w" for="ch" forName="image_4" refType="w" fact="0.1008"/>
          <dgm:constr type="h" for="ch" forName="image_4" refType="h" fact="0.2089"/>
          <dgm:constr type="l" for="ch" forName="image_accent_4" refType="w" fact="0.3493"/>
          <dgm:constr type="t" for="ch" forName="image_accent_4" refType="h" fact="0.2353"/>
          <dgm:constr type="w" for="ch" forName="image_accent_4" refType="w" fact="0.0121"/>
          <dgm:constr type="h" for="ch" forName="image_accent_4" refType="h" fact="0.025"/>
          <dgm:constr type="l" for="ch" forName="text_5" refType="w" fact="0.3261"/>
          <dgm:constr type="t" for="ch" forName="text_5" refType="h" fact="0.0086"/>
          <dgm:constr type="w" for="ch" forName="text_5" refType="w" fact="0.1008"/>
          <dgm:constr type="h" for="ch" forName="text_5" refType="h" fact="0.2089"/>
          <dgm:constr type="l" for="ch" forName="text_accent_5" refType="w" fact="0.4128"/>
          <dgm:constr type="t" for="ch" forName="text_accent_5" refType="h" fact="0.0988"/>
          <dgm:constr type="w" for="ch" forName="text_accent_5" refType="w" fact="0.0121"/>
          <dgm:constr type="h" for="ch" forName="text_accent_5" refType="h" fact="0.025"/>
          <dgm:constr type="l" for="ch" forName="image_5" refType="w" fact="0.4069"/>
          <dgm:constr type="t" for="ch" forName="image_5" refType="h" fact="0.1187"/>
          <dgm:constr type="w" for="ch" forName="image_5" refType="w" fact="0.1008"/>
          <dgm:constr type="h" for="ch" forName="image_5" refType="h" fact="0.2089"/>
          <dgm:constr type="l" for="ch" forName="image_accent_5" refType="w" fact="0.43"/>
          <dgm:constr type="t" for="ch" forName="image_accent_5" refType="h" fact="0.1228"/>
          <dgm:constr type="w" for="ch" forName="image_accent_5" refType="w" fact="0.0121"/>
          <dgm:constr type="h" for="ch" forName="image_accent_5" refType="h" fact="0.025"/>
          <dgm:constr type="l" for="ch" forName="text_6" refType="w" fact="0.4073"/>
          <dgm:constr type="t" for="ch" forName="text_6" refType="h" fact="0.342"/>
          <dgm:constr type="w" for="ch" forName="text_6" refType="w" fact="0.1008"/>
          <dgm:constr type="h" for="ch" forName="text_6" refType="h" fact="0.2089"/>
          <dgm:constr type="l" for="ch" forName="text_accent_6" refType="w" fact="0.431"/>
          <dgm:constr type="t" for="ch" forName="text_accent_6" refType="h" fact="0.5202"/>
          <dgm:constr type="w" for="ch" forName="text_accent_6" refType="w" fact="0.0121"/>
          <dgm:constr type="h" for="ch" forName="text_accent_6" refType="h" fact="0.025"/>
          <dgm:constr type="l" for="ch" forName="image_6" refType="w" fact="0.3262"/>
          <dgm:constr type="t" for="ch" forName="image_6" refType="h" fact="0.4537"/>
          <dgm:constr type="w" for="ch" forName="image_6" refType="w" fact="0.1008"/>
          <dgm:constr type="h" for="ch" forName="image_6" refType="h" fact="0.2089"/>
          <dgm:constr type="l" for="ch" forName="image_accent_6" refType="w" fact="0.4121"/>
          <dgm:constr type="t" for="ch" forName="image_accent_6" refType="h" fact="0.5448"/>
          <dgm:constr type="w" for="ch" forName="image_accent_6" refType="w" fact="0.0121"/>
          <dgm:constr type="h" for="ch" forName="image_accent_6" refType="h" fact="0.025"/>
          <dgm:constr type="l" for="ch" forName="image_7" refType="w" fact="0.0832"/>
          <dgm:constr type="t" for="ch" forName="image_7" refType="h" fact="0.5669"/>
          <dgm:constr type="w" for="ch" forName="image_7" refType="w" fact="0.1008"/>
          <dgm:constr type="h" for="ch" forName="image_7" refType="h" fact="0.2089"/>
          <dgm:constr type="l" for="ch" forName="image_accent_7" refType="w" fact="0.1487"/>
          <dgm:constr type="t" for="ch" forName="image_accent_7" refType="h" fact="0.5726"/>
          <dgm:constr type="w" for="ch" forName="image_accent_7" refType="w" fact="0.0121"/>
          <dgm:constr type="h" for="ch" forName="image_accent_7" refType="h" fact="0.025"/>
          <dgm:constr type="l" for="ch" forName="text_7" refType="w" fact="0.1634"/>
          <dgm:constr type="t" for="ch" forName="text_7" refType="h" fact="0.4529"/>
          <dgm:constr type="w" for="ch" forName="text_7" refType="w" fact="0.1033"/>
          <dgm:constr type="h" for="ch" forName="text_7" refType="h" fact="0.2141"/>
          <dgm:constr type="l" for="ch" forName="text_accent_7" refType="w" fact="0.1677"/>
          <dgm:constr type="t" for="ch" forName="text_accent_7" refType="h" fact="0.5449"/>
          <dgm:constr type="w" for="ch" forName="text_accent_7" refType="w" fact="0.0121"/>
          <dgm:constr type="h" for="ch" forName="text_accent_7" refType="h" fact="0.025"/>
          <dgm:constr type="l" for="ch" forName="image_8" refType="w" fact="0.4068"/>
          <dgm:constr type="t" for="ch" forName="image_8" refType="h" fact="0.5673"/>
          <dgm:constr type="w" for="ch" forName="image_8" refType="w" fact="0.1008"/>
          <dgm:constr type="h" for="ch" forName="image_8" refType="h" fact="0.2089"/>
          <dgm:constr type="l" for="ch" forName="image_accent_8" refType="w" fact="0.4935"/>
          <dgm:constr type="t" for="ch" forName="image_accent_8" refType="h" fact="0.6581"/>
          <dgm:constr type="w" for="ch" forName="image_accent_8" refType="w" fact="0.0121"/>
          <dgm:constr type="h" for="ch" forName="image_accent_8" refType="h" fact="0.025"/>
          <dgm:constr type="l" for="ch" forName="text_8" refType="w" fact="0.488"/>
          <dgm:constr type="t" for="ch" forName="text_8" refType="h" fact="0.4546"/>
          <dgm:constr type="w" for="ch" forName="text_8" refType="w" fact="0.1008"/>
          <dgm:constr type="h" for="ch" forName="text_8" refType="h" fact="0.2089"/>
          <dgm:constr type="l" for="ch" forName="text_accent_8" refType="w" fact="0.5118"/>
          <dgm:constr type="t" for="ch" forName="text_accent_8" refType="h" fact="0.6342"/>
          <dgm:constr type="w" for="ch" forName="text_accent_8" refType="w" fact="0.0121"/>
          <dgm:constr type="h" for="ch" forName="text_accent_8" refType="h" fact="0.025"/>
          <dgm:constr type="l" for="ch" forName="image_9" refType="w" fact="0.488"/>
          <dgm:constr type="t" for="ch" forName="image_9" refType="h" fact="0.2301"/>
          <dgm:constr type="w" for="ch" forName="image_9" refType="w" fact="0.1008"/>
          <dgm:constr type="h" for="ch" forName="image_9" refType="h" fact="0.2089"/>
          <dgm:constr type="l" for="ch" forName="image_accent_9" refType="w" fact="0.5535"/>
          <dgm:constr type="t" for="ch" forName="image_accent_9" refType="h" fact="0.2357"/>
          <dgm:constr type="w" for="ch" forName="image_accent_9" refType="w" fact="0.0121"/>
          <dgm:constr type="h" for="ch" forName="image_accent_9" refType="h" fact="0.025"/>
          <dgm:constr type="l" for="ch" forName="text_9" refType="w" fact="0.4868"/>
          <dgm:constr type="t" for="ch" forName="text_9" refType="h" fact="0.0034"/>
          <dgm:constr type="w" for="ch" forName="text_9" refType="w" fact="0.1033"/>
          <dgm:constr type="h" for="ch" forName="text_9" refType="h" fact="0.2141"/>
          <dgm:constr type="l" for="ch" forName="text_accent_9" refType="w" fact="0.5535"/>
          <dgm:constr type="t" for="ch" forName="text_accent_9" refType="h" fact="0.1855"/>
          <dgm:constr type="w" for="ch" forName="text_accent_9" refType="w" fact="0.0121"/>
          <dgm:constr type="h" for="ch" forName="text_accent_9" refType="h" fact="0.025"/>
          <dgm:constr type="l" for="ch" forName="text_10" refType="w" fact="0.245"/>
          <dgm:constr type="t" for="ch" forName="text_10" refType="h" fact="0.5673"/>
          <dgm:constr type="w" for="ch" forName="text_10" refType="w" fact="0.1008"/>
          <dgm:constr type="h" for="ch" forName="text_10" refType="h" fact="0.2089"/>
          <dgm:constr type="l" for="ch" forName="text_accent_10" refType="w" fact="0.2687"/>
          <dgm:constr type="t" for="ch" forName="text_accent_10" refType="h" fact="0.7455"/>
          <dgm:constr type="w" for="ch" forName="text_accent_10" refType="w" fact="0.0121"/>
          <dgm:constr type="h" for="ch" forName="text_accent_10" refType="h" fact="0.025"/>
          <dgm:constr type="l" for="ch" forName="image_10" refType="w" fact="0.1639"/>
          <dgm:constr type="t" for="ch" forName="image_10" refType="h" fact="0.679"/>
          <dgm:constr type="w" for="ch" forName="image_10" refType="w" fact="0.1008"/>
          <dgm:constr type="h" for="ch" forName="image_10" refType="h" fact="0.2089"/>
          <dgm:constr type="l" for="ch" forName="image_accent_10" refType="w" fact="0.2498"/>
          <dgm:constr type="t" for="ch" forName="image_accent_10" refType="h" fact="0.7701"/>
          <dgm:constr type="w" for="ch" forName="image_accent_10" refType="w" fact="0.0121"/>
          <dgm:constr type="h" for="ch" forName="image_accent_10" refType="h" fact="0.025"/>
          <dgm:constr type="l" for="ch" forName="text_11" refType="w" fact="0.4072"/>
          <dgm:constr type="t" for="ch" forName="text_11" refType="h" fact="0.7899"/>
          <dgm:constr type="w" for="ch" forName="text_11" refType="w" fact="0.1008"/>
          <dgm:constr type="h" for="ch" forName="text_11" refType="h" fact="0.2089"/>
          <dgm:constr type="l" for="ch" forName="text_accent_11" refType="w" fact="0.4094"/>
          <dgm:constr type="t" for="ch" forName="text_accent_11" refType="h" fact="0.8819"/>
          <dgm:constr type="w" for="ch" forName="text_accent_11" refType="w" fact="0.0121"/>
          <dgm:constr type="h" for="ch" forName="text_accent_11" refType="h" fact="0.025"/>
          <dgm:constr type="l" for="ch" forName="image_11" refType="w" fact="0.3249"/>
          <dgm:constr type="t" for="ch" forName="image_11" refType="h" fact="0.6767"/>
          <dgm:constr type="w" for="ch" forName="image_11" refType="w" fact="0.1033"/>
          <dgm:constr type="h" for="ch" forName="image_11" refType="h" fact="0.2141"/>
          <dgm:constr type="l" for="ch" forName="image_accent_11" refType="w" fact="0.3916"/>
          <dgm:constr type="t" for="ch" forName="image_accent_11" refType="h" fact="0.8588"/>
          <dgm:constr type="w" for="ch" forName="image_accent_11" refType="w" fact="0.0121"/>
          <dgm:constr type="h" for="ch" forName="image_accent_11" refType="h" fact="0.025"/>
          <dgm:constr type="l" for="ch" forName="image_12" refType="w" fact="0.569"/>
          <dgm:constr type="t" for="ch" forName="image_12" refType="h" fact="0.5661"/>
          <dgm:constr type="w" for="ch" forName="image_12" refType="w" fact="0.1008"/>
          <dgm:constr type="h" for="ch" forName="image_12" refType="h" fact="0.2089"/>
          <dgm:constr type="l" for="ch" forName="image_accent_12" refType="w" fact="0.5928"/>
          <dgm:constr type="t" for="ch" forName="image_accent_12" refType="h" fact="0.7442"/>
          <dgm:constr type="w" for="ch" forName="image_accent_12" refType="w" fact="0.0121"/>
          <dgm:constr type="h" for="ch" forName="image_accent_12" refType="h" fact="0.025"/>
          <dgm:constr type="l" for="ch" forName="text_12" refType="w" fact="0.488"/>
          <dgm:constr type="t" for="ch" forName="text_12" refType="h" fact="0.6777"/>
          <dgm:constr type="w" for="ch" forName="text_12" refType="w" fact="0.1008"/>
          <dgm:constr type="h" for="ch" forName="text_12" refType="h" fact="0.2089"/>
          <dgm:constr type="l" for="ch" forName="text_accent_12" refType="w" fact="0.5739"/>
          <dgm:constr type="t" for="ch" forName="text_accent_12" refType="h" fact="0.7689"/>
          <dgm:constr type="w" for="ch" forName="text_accent_12" refType="w" fact="0.0121"/>
          <dgm:constr type="h" for="ch" forName="text_accent_12" refType="h" fact="0.025"/>
          <dgm:constr type="l" for="ch" forName="text_13" refType="w" fact="0.5695"/>
          <dgm:constr type="t" for="ch" forName="text_13" refType="h" fact="0.3422"/>
          <dgm:constr type="w" for="ch" forName="text_13" refType="w" fact="0.1008"/>
          <dgm:constr type="h" for="ch" forName="text_13" refType="h" fact="0.2089"/>
          <dgm:constr type="l" for="ch" forName="text_accent_13" refType="w" fact="0.635"/>
          <dgm:constr type="t" for="ch" forName="text_accent_13" refType="h" fact="0.3479"/>
          <dgm:constr type="w" for="ch" forName="text_accent_13" refType="w" fact="0.0121"/>
          <dgm:constr type="h" for="ch" forName="text_accent_13" refType="h" fact="0.025"/>
          <dgm:constr type="l" for="ch" forName="image_13" refType="w" fact="0.5683"/>
          <dgm:constr type="t" for="ch" forName="image_13" refType="h" fact="0.1156"/>
          <dgm:constr type="w" for="ch" forName="image_13" refType="w" fact="0.1033"/>
          <dgm:constr type="h" for="ch" forName="image_13" refType="h" fact="0.2141"/>
          <dgm:constr type="l" for="ch" forName="image_accent_13" refType="w" fact="0.635"/>
          <dgm:constr type="t" for="ch" forName="image_accent_13" refType="h" fact="0.2977"/>
          <dgm:constr type="w" for="ch" forName="image_accent_13" refType="w" fact="0.0121"/>
          <dgm:constr type="h" for="ch" forName="image_accent_13" refType="h" fact="0.025"/>
          <dgm:constr type="l" for="ch" forName="text_14" refType="w" fact="0.6511"/>
          <dgm:constr type="t" for="ch" forName="text_14" refType="h" fact="0.6771"/>
          <dgm:constr type="w" for="ch" forName="text_14" refType="w" fact="0.1008"/>
          <dgm:constr type="h" for="ch" forName="text_14" refType="h" fact="0.2089"/>
          <dgm:constr type="l" for="ch" forName="text_accent_14" refType="w" fact="0.7166"/>
          <dgm:constr type="t" for="ch" forName="text_accent_14" refType="h" fact="0.6827"/>
          <dgm:constr type="w" for="ch" forName="text_accent_14" refType="w" fact="0.0121"/>
          <dgm:constr type="h" for="ch" forName="text_accent_14" refType="h" fact="0.025"/>
          <dgm:constr type="l" for="ch" forName="image_14" refType="w" fact="0.6504"/>
          <dgm:constr type="t" for="ch" forName="image_14" refType="h" fact="0.4505"/>
          <dgm:constr type="w" for="ch" forName="image_14" refType="w" fact="0.1033"/>
          <dgm:constr type="h" for="ch" forName="image_14" refType="h" fact="0.2141"/>
          <dgm:constr type="l" for="ch" forName="image_accent_14" refType="w" fact="0.7171"/>
          <dgm:constr type="t" for="ch" forName="image_accent_14" refType="h" fact="0.6326"/>
          <dgm:constr type="w" for="ch" forName="image_accent_14" refType="w" fact="0.0121"/>
          <dgm:constr type="h" for="ch" forName="image_accent_14" refType="h" fact="0.025"/>
          <dgm:constr type="l" for="ch" forName="text_15" refType="w" fact="0.6512"/>
          <dgm:constr type="t" for="ch" forName="text_15" refType="h" fact="0.2283"/>
          <dgm:constr type="w" for="ch" forName="text_15" refType="w" fact="0.1008"/>
          <dgm:constr type="h" for="ch" forName="text_15" refType="h" fact="0.2089"/>
          <dgm:constr type="l" for="ch" forName="text_accent_15" refType="w" fact="0.7167"/>
          <dgm:constr type="t" for="ch" forName="text_accent_15" refType="h" fact="0.234"/>
          <dgm:constr type="w" for="ch" forName="text_accent_15" refType="w" fact="0.0121"/>
          <dgm:constr type="h" for="ch" forName="text_accent_15" refType="h" fact="0.025"/>
          <dgm:constr type="l" for="ch" forName="image_15" refType="w" fact="0.65"/>
          <dgm:constr type="t" for="ch" forName="image_15" refType="h" fact="0.0017"/>
          <dgm:constr type="w" for="ch" forName="image_15" refType="w" fact="0.1033"/>
          <dgm:constr type="h" for="ch" forName="image_15" refType="h" fact="0.2141"/>
          <dgm:constr type="l" for="ch" forName="image_accent_15" refType="w" fact="0.7167"/>
          <dgm:constr type="t" for="ch" forName="image_accent_15" refType="h" fact="0.1838"/>
          <dgm:constr type="w" for="ch" forName="image_accent_15" refType="w" fact="0.0121"/>
          <dgm:constr type="h" for="ch" forName="image_accent_15" refType="h" fact="0.025"/>
          <dgm:constr type="l" for="ch" forName="text_16" refType="w" fact="0.7333"/>
          <dgm:constr type="t" for="ch" forName="text_16" refType="h" fact="0.789"/>
          <dgm:constr type="w" for="ch" forName="text_16" refType="w" fact="0.1008"/>
          <dgm:constr type="h" for="ch" forName="text_16" refType="h" fact="0.2089"/>
          <dgm:constr type="l" for="ch" forName="text_accent_16" refType="w" fact="0.7988"/>
          <dgm:constr type="t" for="ch" forName="text_accent_16" refType="h" fact="0.7946"/>
          <dgm:constr type="w" for="ch" forName="text_accent_16" refType="w" fact="0.0121"/>
          <dgm:constr type="h" for="ch" forName="text_accent_16" refType="h" fact="0.025"/>
          <dgm:constr type="l" for="ch" forName="image_16" refType="w" fact="0.7321"/>
          <dgm:constr type="t" for="ch" forName="image_16" refType="h" fact="0.5623"/>
          <dgm:constr type="w" for="ch" forName="image_16" refType="w" fact="0.1033"/>
          <dgm:constr type="h" for="ch" forName="image_16" refType="h" fact="0.2141"/>
          <dgm:constr type="l" for="ch" forName="image_accent_16" refType="w" fact="0.7988"/>
          <dgm:constr type="t" for="ch" forName="image_accent_16" refType="h" fact="0.7444"/>
          <dgm:constr type="w" for="ch" forName="image_accent_16" refType="w" fact="0.0121"/>
          <dgm:constr type="h" for="ch" forName="image_accent_16" refType="h" fact="0.025"/>
          <dgm:constr type="l" for="ch" forName="text_17" refType="w" fact="0.7334"/>
          <dgm:constr type="t" for="ch" forName="text_17" refType="h" fact="0.3395"/>
          <dgm:constr type="w" for="ch" forName="text_17" refType="w" fact="0.1008"/>
          <dgm:constr type="h" for="ch" forName="text_17" refType="h" fact="0.2089"/>
          <dgm:constr type="l" for="ch" forName="text_accent_17" refType="w" fact="0.7989"/>
          <dgm:constr type="t" for="ch" forName="text_accent_17" refType="h" fact="0.3452"/>
          <dgm:constr type="w" for="ch" forName="text_accent_17" refType="w" fact="0.0121"/>
          <dgm:constr type="h" for="ch" forName="text_accent_17" refType="h" fact="0.025"/>
          <dgm:constr type="l" for="ch" forName="image_17" refType="w" fact="0.7323"/>
          <dgm:constr type="t" for="ch" forName="image_17" refType="h" fact="0.1129"/>
          <dgm:constr type="w" for="ch" forName="image_17" refType="w" fact="0.1033"/>
          <dgm:constr type="h" for="ch" forName="image_17" refType="h" fact="0.2141"/>
          <dgm:constr type="l" for="ch" forName="image_accent_17" refType="w" fact="0.7989"/>
          <dgm:constr type="t" for="ch" forName="image_accent_17" refType="h" fact="0.295"/>
          <dgm:constr type="w" for="ch" forName="image_accent_17" refType="w" fact="0.0121"/>
          <dgm:constr type="h" for="ch" forName="image_accent_17" refType="h" fact="0.025"/>
          <dgm:constr type="l" for="ch" forName="image_18" refType="w" fact="0.8155"/>
          <dgm:constr type="t" for="ch" forName="image_18" refType="h" fact="0.677"/>
          <dgm:constr type="w" for="ch" forName="image_18" refType="w" fact="0.1008"/>
          <dgm:constr type="h" for="ch" forName="image_18" refType="h" fact="0.2089"/>
          <dgm:constr type="l" for="ch" forName="image_accent_18" refType="w" fact="0.881"/>
          <dgm:constr type="t" for="ch" forName="image_accent_18" refType="h" fact="0.6826"/>
          <dgm:constr type="w" for="ch" forName="image_accent_18" refType="w" fact="0.0121"/>
          <dgm:constr type="h" for="ch" forName="image_accent_18" refType="h" fact="0.025"/>
          <dgm:constr type="l" for="ch" forName="text_18" refType="w" fact="0.8143"/>
          <dgm:constr type="t" for="ch" forName="text_18" refType="h" fact="0.4504"/>
          <dgm:constr type="w" for="ch" forName="text_18" refType="w" fact="0.1033"/>
          <dgm:constr type="h" for="ch" forName="text_18" refType="h" fact="0.2141"/>
          <dgm:constr type="l" for="ch" forName="text_accent_18" refType="w" fact="0.881"/>
          <dgm:constr type="t" for="ch" forName="text_accent_18" refType="h" fact="0.6325"/>
          <dgm:constr type="w" for="ch" forName="text_accent_18" refType="w" fact="0.0121"/>
          <dgm:constr type="h" for="ch" forName="text_accent_18" refType="h" fact="0.025"/>
          <dgm:constr type="l" for="ch" forName="text_19" refType="w" fact="0.8155"/>
          <dgm:constr type="t" for="ch" forName="text_19" refType="h" fact="0.2266"/>
          <dgm:constr type="w" for="ch" forName="text_19" refType="w" fact="0.1008"/>
          <dgm:constr type="h" for="ch" forName="text_19" refType="h" fact="0.2089"/>
          <dgm:constr type="l" for="ch" forName="text_accent_19" refType="w" fact="0.881"/>
          <dgm:constr type="t" for="ch" forName="text_accent_19" refType="h" fact="0.2323"/>
          <dgm:constr type="w" for="ch" forName="text_accent_19" refType="w" fact="0.0121"/>
          <dgm:constr type="h" for="ch" forName="text_accent_19" refType="h" fact="0.025"/>
          <dgm:constr type="l" for="ch" forName="image_19" refType="w" fact="0.8143"/>
          <dgm:constr type="t" for="ch" forName="image_19" refType="h" fact="0"/>
          <dgm:constr type="w" for="ch" forName="image_19" refType="w" fact="0.1033"/>
          <dgm:constr type="h" for="ch" forName="image_19" refType="h" fact="0.2141"/>
          <dgm:constr type="l" for="ch" forName="image_accent_19" refType="w" fact="0.881"/>
          <dgm:constr type="t" for="ch" forName="image_accent_19" refType="h" fact="0.1821"/>
          <dgm:constr type="w" for="ch" forName="image_accent_19" refType="w" fact="0.0121"/>
          <dgm:constr type="h" for="ch" forName="image_accent_19" refType="h" fact="0.025"/>
          <dgm:constr type="l" for="ch" forName="image_20" refType="w" fact="0.0822"/>
          <dgm:constr type="t" for="ch" forName="image_20" refType="h" fact="0.7911"/>
          <dgm:constr type="w" for="ch" forName="image_20" refType="w" fact="0.1008"/>
          <dgm:constr type="h" for="ch" forName="image_20" refType="h" fact="0.2089"/>
          <dgm:constr type="l" for="ch" forName="image_accent_20" refType="w" fact="0.0845"/>
          <dgm:constr type="t" for="ch" forName="image_accent_20" refType="h" fact="0.883"/>
          <dgm:constr type="w" for="ch" forName="image_accent_20" refType="w" fact="0.0121"/>
          <dgm:constr type="h" for="ch" forName="image_accent_20" refType="h" fact="0.025"/>
          <dgm:constr type="l" for="ch" forName="text_20" refType="w" fact="0"/>
          <dgm:constr type="t" for="ch" forName="text_20" refType="h" fact="0.6779"/>
          <dgm:constr type="w" for="ch" forName="text_20" refType="w" fact="0.1033"/>
          <dgm:constr type="h" for="ch" forName="text_20" refType="h" fact="0.2141"/>
          <dgm:constr type="l" for="ch" forName="text_accent_20" refType="w" fact="0.0667"/>
          <dgm:constr type="t" for="ch" forName="text_accent_20" refType="h" fact="0.86"/>
          <dgm:constr type="w" for="ch" forName="text_accent_20" refType="w" fact="0.0121"/>
          <dgm:constr type="h" for="ch" forName="text_accent_20" refType="h" fact="0.025"/>
          <dgm:constr type="l" for="ch" forName="image_21" refType="w" fact="0.8979"/>
          <dgm:constr type="t" for="ch" forName="image_21" refType="h" fact="0.3403"/>
          <dgm:constr type="w" for="ch" forName="image_21" refType="w" fact="0.1008"/>
          <dgm:constr type="h" for="ch" forName="image_21" refType="h" fact="0.2089"/>
          <dgm:constr type="l" for="ch" forName="image_accent_21" refType="w" fact="0.9633"/>
          <dgm:constr type="t" for="ch" forName="image_accent_21" refType="h" fact="0.346"/>
          <dgm:constr type="w" for="ch" forName="image_accent_21" refType="w" fact="0.0121"/>
          <dgm:constr type="h" for="ch" forName="image_accent_21" refType="h" fact="0.025"/>
          <dgm:constr type="l" for="ch" forName="text_21" refType="w" fact="0.8967"/>
          <dgm:constr type="t" for="ch" forName="text_21" refType="h" fact="0.1137"/>
          <dgm:constr type="w" for="ch" forName="text_21" refType="w" fact="0.1033"/>
          <dgm:constr type="h" for="ch" forName="text_21" refType="h" fact="0.2141"/>
          <dgm:constr type="l" for="ch" forName="text_accent_21" refType="w" fact="0.9634"/>
          <dgm:constr type="t" for="ch" forName="text_accent_21" refType="h" fact="0.2958"/>
          <dgm:constr type="w" for="ch" forName="text_accent_21" refType="w" fact="0.0121"/>
          <dgm:constr type="h" for="ch" forName="text_accent_21" refType="h" fact="0.025"/>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889"/>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889"/>
                <dgm:adj idx="2" val="1.1547"/>
              </dgm:adjLst>
            </dgm:shape>
            <dgm:presOf/>
          </dgm:layoutNode>
        </dgm:forEach>
        <dgm:forEach name="imageRepeat" axis="self">
          <dgm:layoutNode name="imageRepeatNode" styleLbl="dkBgShp">
            <dgm:alg type="sp"/>
            <dgm:shape xmlns:r="http://schemas.openxmlformats.org/officeDocument/2006/relationships" type="hexagon" r:blip="" blipPhldr="1">
              <dgm:adjLst>
                <dgm:adj idx="1" val="0.2889"/>
                <dgm:adj idx="2" val="1.1547"/>
              </dgm:adjLst>
            </dgm:shape>
            <dgm:presOf axis="self"/>
          </dgm:layoutNode>
        </dgm:forEach>
      </dgm:forEach>
    </dgm:forEach>
    <dgm:forEach name="Name23" axis="ch" ptType="node" cnt="1">
      <dgm:layoutNode name="text_1">
        <dgm:alg type="sp"/>
        <dgm:shape xmlns:r="http://schemas.openxmlformats.org/officeDocument/2006/relationships" r:blip="">
          <dgm:adjLst/>
        </dgm:shape>
        <dgm:presOf/>
        <dgm:constrLst/>
        <dgm:forEach name="Name24" ref="textRepeat"/>
      </dgm:layoutNode>
      <dgm:layoutNode name="text_accent_1">
        <dgm:alg type="sp"/>
        <dgm:shape xmlns:r="http://schemas.openxmlformats.org/officeDocument/2006/relationships" r:blip="">
          <dgm:adjLst/>
        </dgm:shape>
        <dgm:presOf/>
        <dgm:constrLst/>
        <dgm:forEach name="Name25" ref="accentRepeat"/>
      </dgm:layoutNode>
    </dgm:forEach>
    <dgm:forEach name="Name26" axis="ch" ptType="sibTrans" hideLastTrans="0" cnt="1">
      <dgm:layoutNode name="image_1">
        <dgm:alg type="sp"/>
        <dgm:shape xmlns:r="http://schemas.openxmlformats.org/officeDocument/2006/relationships" r:blip="">
          <dgm:adjLst/>
        </dgm:shape>
        <dgm:presOf/>
        <dgm:constrLst/>
        <dgm:forEach name="Name27" ref="imageRepeat"/>
      </dgm:layoutNode>
      <dgm:layoutNode name="image_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dgm:alg type="sp"/>
        <dgm:shape xmlns:r="http://schemas.openxmlformats.org/officeDocument/2006/relationships" r:blip="">
          <dgm:adjLst/>
        </dgm:shape>
        <dgm:presOf/>
        <dgm:constrLst/>
        <dgm:forEach name="Name30" ref="textRepeat"/>
      </dgm:layoutNode>
      <dgm:layoutNode name="text_accent_2">
        <dgm:alg type="sp"/>
        <dgm:shape xmlns:r="http://schemas.openxmlformats.org/officeDocument/2006/relationships" r:blip="">
          <dgm:adjLst/>
        </dgm:shape>
        <dgm:presOf/>
        <dgm:constrLst/>
        <dgm:forEach name="Name31" ref="accentRepeat"/>
      </dgm:layoutNode>
    </dgm:forEach>
    <dgm:forEach name="Name32" axis="ch" ptType="sibTrans" hideLastTrans="0" st="2" cnt="1">
      <dgm:layoutNode name="image_2">
        <dgm:alg type="sp"/>
        <dgm:shape xmlns:r="http://schemas.openxmlformats.org/officeDocument/2006/relationships" r:blip="">
          <dgm:adjLst/>
        </dgm:shape>
        <dgm:presOf/>
        <dgm:constrLst/>
        <dgm:forEach name="Name33" ref="imageRepeat"/>
      </dgm:layoutNode>
      <dgm:layoutNode name="image_accent_2">
        <dgm:alg type="sp"/>
        <dgm:shape xmlns:r="http://schemas.openxmlformats.org/officeDocument/2006/relationships" r:blip="">
          <dgm:adjLst/>
        </dgm:shape>
        <dgm:presOf/>
        <dgm:constrLst/>
        <dgm:forEach name="Name34" ref="accentRepeat"/>
      </dgm:layoutNode>
    </dgm:forEach>
    <dgm:forEach name="Name35" axis="ch" ptType="node" st="3" cnt="1">
      <dgm:layoutNode name="text_3">
        <dgm:alg type="sp"/>
        <dgm:shape xmlns:r="http://schemas.openxmlformats.org/officeDocument/2006/relationships" r:blip="">
          <dgm:adjLst/>
        </dgm:shape>
        <dgm:presOf/>
        <dgm:constrLst/>
        <dgm:forEach name="Name36" ref="textRepeat"/>
      </dgm:layoutNode>
      <dgm:layoutNode name="text_accent_3">
        <dgm:alg type="sp"/>
        <dgm:shape xmlns:r="http://schemas.openxmlformats.org/officeDocument/2006/relationships" r:blip="">
          <dgm:adjLst/>
        </dgm:shape>
        <dgm:presOf/>
        <dgm:constrLst/>
        <dgm:forEach name="Name37" ref="accentRepeat"/>
      </dgm:layoutNode>
    </dgm:forEach>
    <dgm:forEach name="Name38" axis="ch" ptType="sibTrans" hideLastTrans="0" st="3" cnt="1">
      <dgm:layoutNode name="image_3">
        <dgm:alg type="sp"/>
        <dgm:shape xmlns:r="http://schemas.openxmlformats.org/officeDocument/2006/relationships" r:blip="">
          <dgm:adjLst/>
        </dgm:shape>
        <dgm:presOf/>
        <dgm:constrLst/>
        <dgm:forEach name="Name39" ref="imageRepeat"/>
      </dgm:layoutNode>
      <dgm:layoutNode name="image_accent_3">
        <dgm:alg type="sp"/>
        <dgm:shape xmlns:r="http://schemas.openxmlformats.org/officeDocument/2006/relationships" r:blip="">
          <dgm:adjLst/>
        </dgm:shape>
        <dgm:presOf/>
        <dgm:constrLst/>
        <dgm:forEach name="Name40" ref="accentRepeat"/>
      </dgm:layoutNode>
    </dgm:forEach>
    <dgm:forEach name="Name41" axis="ch" ptType="node" st="4" cnt="1">
      <dgm:layoutNode name="text_4">
        <dgm:alg type="sp"/>
        <dgm:shape xmlns:r="http://schemas.openxmlformats.org/officeDocument/2006/relationships" r:blip="">
          <dgm:adjLst/>
        </dgm:shape>
        <dgm:presOf/>
        <dgm:constrLst/>
        <dgm:forEach name="Name42" ref="textRepeat"/>
      </dgm:layoutNode>
      <dgm:layoutNode name="text_accent_4">
        <dgm:alg type="sp"/>
        <dgm:shape xmlns:r="http://schemas.openxmlformats.org/officeDocument/2006/relationships" r:blip="">
          <dgm:adjLst/>
        </dgm:shape>
        <dgm:presOf/>
        <dgm:constrLst/>
        <dgm:forEach name="Name43" ref="accentRepeat"/>
      </dgm:layoutNode>
    </dgm:forEach>
    <dgm:forEach name="Name44" axis="ch" ptType="sibTrans" hideLastTrans="0" st="4" cnt="1">
      <dgm:layoutNode name="image_4">
        <dgm:alg type="sp"/>
        <dgm:shape xmlns:r="http://schemas.openxmlformats.org/officeDocument/2006/relationships" r:blip="">
          <dgm:adjLst/>
        </dgm:shape>
        <dgm:presOf/>
        <dgm:constrLst/>
        <dgm:forEach name="Name45" ref="imageRepeat"/>
      </dgm:layoutNode>
      <dgm:layoutNode name="image_accent_4">
        <dgm:alg type="sp"/>
        <dgm:shape xmlns:r="http://schemas.openxmlformats.org/officeDocument/2006/relationships" r:blip="">
          <dgm:adjLst/>
        </dgm:shape>
        <dgm:presOf/>
        <dgm:constrLst/>
        <dgm:forEach name="Name46" ref="accentRepeat"/>
      </dgm:layoutNode>
    </dgm:forEach>
    <dgm:forEach name="Name47" axis="ch" ptType="node" st="5" cnt="1">
      <dgm:layoutNode name="text_5">
        <dgm:alg type="sp"/>
        <dgm:shape xmlns:r="http://schemas.openxmlformats.org/officeDocument/2006/relationships" r:blip="">
          <dgm:adjLst/>
        </dgm:shape>
        <dgm:presOf/>
        <dgm:constrLst/>
        <dgm:forEach name="Name48" ref="textRepeat"/>
      </dgm:layoutNode>
      <dgm:layoutNode name="text_accent_5">
        <dgm:alg type="sp"/>
        <dgm:shape xmlns:r="http://schemas.openxmlformats.org/officeDocument/2006/relationships" r:blip="">
          <dgm:adjLst/>
        </dgm:shape>
        <dgm:presOf/>
        <dgm:constrLst/>
        <dgm:forEach name="Name49" ref="accentRepeat"/>
      </dgm:layoutNode>
    </dgm:forEach>
    <dgm:forEach name="Name50" axis="ch" ptType="sibTrans" hideLastTrans="0" st="5" cnt="1">
      <dgm:layoutNode name="image_5">
        <dgm:alg type="sp"/>
        <dgm:shape xmlns:r="http://schemas.openxmlformats.org/officeDocument/2006/relationships" r:blip="">
          <dgm:adjLst/>
        </dgm:shape>
        <dgm:presOf/>
        <dgm:constrLst/>
        <dgm:forEach name="Name51" ref="imageRepeat"/>
      </dgm:layoutNode>
      <dgm:layoutNode name="image_accent_5">
        <dgm:alg type="sp"/>
        <dgm:shape xmlns:r="http://schemas.openxmlformats.org/officeDocument/2006/relationships" r:blip="">
          <dgm:adjLst/>
        </dgm:shape>
        <dgm:presOf/>
        <dgm:constrLst/>
        <dgm:forEach name="Name52" ref="accentRepeat"/>
      </dgm:layoutNode>
    </dgm:forEach>
    <dgm:forEach name="Name53" axis="ch" ptType="node" st="6" cnt="1">
      <dgm:layoutNode name="text_6">
        <dgm:alg type="sp"/>
        <dgm:shape xmlns:r="http://schemas.openxmlformats.org/officeDocument/2006/relationships" r:blip="">
          <dgm:adjLst/>
        </dgm:shape>
        <dgm:presOf/>
        <dgm:constrLst/>
        <dgm:forEach name="Name54" ref="textRepeat"/>
      </dgm:layoutNode>
      <dgm:layoutNode name="text_accent_6">
        <dgm:alg type="sp"/>
        <dgm:shape xmlns:r="http://schemas.openxmlformats.org/officeDocument/2006/relationships" r:blip="">
          <dgm:adjLst/>
        </dgm:shape>
        <dgm:presOf/>
        <dgm:constrLst/>
        <dgm:forEach name="Name55" ref="accentRepeat"/>
      </dgm:layoutNode>
    </dgm:forEach>
    <dgm:forEach name="Name56" axis="ch" ptType="sibTrans" hideLastTrans="0" st="6" cnt="1">
      <dgm:layoutNode name="image_6">
        <dgm:alg type="sp"/>
        <dgm:shape xmlns:r="http://schemas.openxmlformats.org/officeDocument/2006/relationships" r:blip="">
          <dgm:adjLst/>
        </dgm:shape>
        <dgm:presOf/>
        <dgm:constrLst/>
        <dgm:forEach name="Name57" ref="imageRepeat"/>
      </dgm:layoutNode>
      <dgm:layoutNode name="image_accent_6">
        <dgm:alg type="sp"/>
        <dgm:shape xmlns:r="http://schemas.openxmlformats.org/officeDocument/2006/relationships" r:blip="">
          <dgm:adjLst/>
        </dgm:shape>
        <dgm:presOf/>
        <dgm:constrLst/>
        <dgm:forEach name="Name58" ref="accentRepeat"/>
      </dgm:layoutNode>
    </dgm:forEach>
    <dgm:forEach name="Name59" axis="ch" ptType="node" st="7" cnt="1">
      <dgm:layoutNode name="text_7">
        <dgm:alg type="sp"/>
        <dgm:shape xmlns:r="http://schemas.openxmlformats.org/officeDocument/2006/relationships" r:blip="">
          <dgm:adjLst/>
        </dgm:shape>
        <dgm:presOf/>
        <dgm:constrLst/>
        <dgm:forEach name="Name60" ref="textRepeat"/>
      </dgm:layoutNode>
      <dgm:layoutNode name="text_accent_7">
        <dgm:alg type="sp"/>
        <dgm:shape xmlns:r="http://schemas.openxmlformats.org/officeDocument/2006/relationships" r:blip="">
          <dgm:adjLst/>
        </dgm:shape>
        <dgm:presOf/>
        <dgm:constrLst/>
        <dgm:forEach name="Name61" ref="accentRepeat"/>
      </dgm:layoutNode>
    </dgm:forEach>
    <dgm:forEach name="Name62" axis="ch" ptType="sibTrans" hideLastTrans="0" st="7" cnt="1">
      <dgm:layoutNode name="image_7">
        <dgm:alg type="sp"/>
        <dgm:shape xmlns:r="http://schemas.openxmlformats.org/officeDocument/2006/relationships" r:blip="">
          <dgm:adjLst/>
        </dgm:shape>
        <dgm:presOf/>
        <dgm:constrLst/>
        <dgm:forEach name="Name63" ref="imageRepeat"/>
      </dgm:layoutNode>
      <dgm:layoutNode name="image_accent_7">
        <dgm:alg type="sp"/>
        <dgm:shape xmlns:r="http://schemas.openxmlformats.org/officeDocument/2006/relationships" r:blip="">
          <dgm:adjLst/>
        </dgm:shape>
        <dgm:presOf/>
        <dgm:constrLst/>
        <dgm:forEach name="Name64" ref="accentRepeat"/>
      </dgm:layoutNode>
    </dgm:forEach>
    <dgm:forEach name="Name65" axis="ch" ptType="node" st="8" cnt="1">
      <dgm:layoutNode name="text_8">
        <dgm:alg type="sp"/>
        <dgm:shape xmlns:r="http://schemas.openxmlformats.org/officeDocument/2006/relationships" r:blip="">
          <dgm:adjLst/>
        </dgm:shape>
        <dgm:presOf/>
        <dgm:constrLst/>
        <dgm:forEach name="Name66" ref="textRepeat"/>
      </dgm:layoutNode>
      <dgm:layoutNode name="text_accent_8">
        <dgm:alg type="sp"/>
        <dgm:shape xmlns:r="http://schemas.openxmlformats.org/officeDocument/2006/relationships" r:blip="">
          <dgm:adjLst/>
        </dgm:shape>
        <dgm:presOf/>
        <dgm:constrLst/>
        <dgm:forEach name="Name67" ref="accentRepeat"/>
      </dgm:layoutNode>
    </dgm:forEach>
    <dgm:forEach name="Name68" axis="ch" ptType="sibTrans" hideLastTrans="0" st="8" cnt="1">
      <dgm:layoutNode name="image_8">
        <dgm:alg type="sp"/>
        <dgm:shape xmlns:r="http://schemas.openxmlformats.org/officeDocument/2006/relationships" r:blip="">
          <dgm:adjLst/>
        </dgm:shape>
        <dgm:presOf/>
        <dgm:constrLst/>
        <dgm:forEach name="Name69" ref="imageRepeat"/>
      </dgm:layoutNode>
      <dgm:layoutNode name="image_accent_8">
        <dgm:alg type="sp"/>
        <dgm:shape xmlns:r="http://schemas.openxmlformats.org/officeDocument/2006/relationships" r:blip="">
          <dgm:adjLst/>
        </dgm:shape>
        <dgm:presOf/>
        <dgm:constrLst/>
        <dgm:forEach name="Name70" ref="accentRepeat"/>
      </dgm:layoutNode>
    </dgm:forEach>
    <dgm:forEach name="Name71" axis="ch" ptType="node" st="9" cnt="1">
      <dgm:layoutNode name="text_9">
        <dgm:alg type="sp"/>
        <dgm:shape xmlns:r="http://schemas.openxmlformats.org/officeDocument/2006/relationships" r:blip="">
          <dgm:adjLst/>
        </dgm:shape>
        <dgm:presOf/>
        <dgm:constrLst/>
        <dgm:forEach name="Name72" ref="textRepeat"/>
      </dgm:layoutNode>
      <dgm:layoutNode name="text_accent_9">
        <dgm:alg type="sp"/>
        <dgm:shape xmlns:r="http://schemas.openxmlformats.org/officeDocument/2006/relationships" r:blip="">
          <dgm:adjLst/>
        </dgm:shape>
        <dgm:presOf/>
        <dgm:constrLst/>
        <dgm:forEach name="Name73" ref="accentRepeat"/>
      </dgm:layoutNode>
    </dgm:forEach>
    <dgm:forEach name="Name74" axis="ch" ptType="sibTrans" hideLastTrans="0" st="9" cnt="1">
      <dgm:layoutNode name="image_9">
        <dgm:alg type="sp"/>
        <dgm:shape xmlns:r="http://schemas.openxmlformats.org/officeDocument/2006/relationships" r:blip="">
          <dgm:adjLst/>
        </dgm:shape>
        <dgm:presOf/>
        <dgm:constrLst/>
        <dgm:forEach name="Name75" ref="imageRepeat"/>
      </dgm:layoutNode>
      <dgm:layoutNode name="image_accent_9">
        <dgm:alg type="sp"/>
        <dgm:shape xmlns:r="http://schemas.openxmlformats.org/officeDocument/2006/relationships" r:blip="">
          <dgm:adjLst/>
        </dgm:shape>
        <dgm:presOf/>
        <dgm:constrLst/>
        <dgm:forEach name="Name76" ref="accentRepeat"/>
      </dgm:layoutNode>
    </dgm:forEach>
    <dgm:forEach name="Name77" axis="ch" ptType="node" st="10" cnt="1">
      <dgm:layoutNode name="text_10">
        <dgm:alg type="sp"/>
        <dgm:shape xmlns:r="http://schemas.openxmlformats.org/officeDocument/2006/relationships" r:blip="">
          <dgm:adjLst/>
        </dgm:shape>
        <dgm:presOf/>
        <dgm:constrLst/>
        <dgm:forEach name="Name78" ref="textRepeat"/>
      </dgm:layoutNode>
      <dgm:layoutNode name="text_accent_10">
        <dgm:alg type="sp"/>
        <dgm:shape xmlns:r="http://schemas.openxmlformats.org/officeDocument/2006/relationships" r:blip="">
          <dgm:adjLst/>
        </dgm:shape>
        <dgm:presOf/>
        <dgm:constrLst/>
        <dgm:forEach name="Name79" ref="accentRepeat"/>
      </dgm:layoutNode>
    </dgm:forEach>
    <dgm:forEach name="Name80" axis="ch" ptType="sibTrans" hideLastTrans="0" st="10" cnt="1">
      <dgm:layoutNode name="image_10">
        <dgm:alg type="sp"/>
        <dgm:shape xmlns:r="http://schemas.openxmlformats.org/officeDocument/2006/relationships" r:blip="">
          <dgm:adjLst/>
        </dgm:shape>
        <dgm:presOf/>
        <dgm:constrLst/>
        <dgm:forEach name="Name81" ref="imageRepeat"/>
      </dgm:layoutNode>
      <dgm:layoutNode name="image_accent_10">
        <dgm:alg type="sp"/>
        <dgm:shape xmlns:r="http://schemas.openxmlformats.org/officeDocument/2006/relationships" r:blip="">
          <dgm:adjLst/>
        </dgm:shape>
        <dgm:presOf/>
        <dgm:constrLst/>
        <dgm:forEach name="Name82" ref="accentRepeat"/>
      </dgm:layoutNode>
    </dgm:forEach>
    <dgm:forEach name="Name83" axis="ch" ptType="node" st="11" cnt="1">
      <dgm:layoutNode name="text_11">
        <dgm:alg type="sp"/>
        <dgm:shape xmlns:r="http://schemas.openxmlformats.org/officeDocument/2006/relationships" r:blip="">
          <dgm:adjLst/>
        </dgm:shape>
        <dgm:presOf/>
        <dgm:constrLst/>
        <dgm:forEach name="Name84" ref="textRepeat"/>
      </dgm:layoutNode>
      <dgm:layoutNode name="text_accent_11">
        <dgm:alg type="sp"/>
        <dgm:shape xmlns:r="http://schemas.openxmlformats.org/officeDocument/2006/relationships" r:blip="">
          <dgm:adjLst/>
        </dgm:shape>
        <dgm:presOf/>
        <dgm:constrLst/>
        <dgm:forEach name="Name85" ref="accentRepeat"/>
      </dgm:layoutNode>
    </dgm:forEach>
    <dgm:forEach name="Name86" axis="ch" ptType="sibTrans" hideLastTrans="0" st="11" cnt="1">
      <dgm:layoutNode name="image_11">
        <dgm:alg type="sp"/>
        <dgm:shape xmlns:r="http://schemas.openxmlformats.org/officeDocument/2006/relationships" r:blip="">
          <dgm:adjLst/>
        </dgm:shape>
        <dgm:presOf/>
        <dgm:constrLst/>
        <dgm:forEach name="Name87" ref="imageRepeat"/>
      </dgm:layoutNode>
      <dgm:layoutNode name="image_accent_11">
        <dgm:alg type="sp"/>
        <dgm:shape xmlns:r="http://schemas.openxmlformats.org/officeDocument/2006/relationships" r:blip="">
          <dgm:adjLst/>
        </dgm:shape>
        <dgm:presOf/>
        <dgm:constrLst/>
        <dgm:forEach name="Name88" ref="accentRepeat"/>
      </dgm:layoutNode>
    </dgm:forEach>
    <dgm:forEach name="Name89" axis="ch" ptType="node" st="12" cnt="1">
      <dgm:layoutNode name="text_12">
        <dgm:alg type="sp"/>
        <dgm:shape xmlns:r="http://schemas.openxmlformats.org/officeDocument/2006/relationships" r:blip="">
          <dgm:adjLst/>
        </dgm:shape>
        <dgm:presOf/>
        <dgm:constrLst/>
        <dgm:forEach name="Name90" ref="textRepeat"/>
      </dgm:layoutNode>
      <dgm:layoutNode name="text_accent_12">
        <dgm:alg type="sp"/>
        <dgm:shape xmlns:r="http://schemas.openxmlformats.org/officeDocument/2006/relationships" r:blip="">
          <dgm:adjLst/>
        </dgm:shape>
        <dgm:presOf/>
        <dgm:constrLst/>
        <dgm:forEach name="Name91" ref="accentRepeat"/>
      </dgm:layoutNode>
    </dgm:forEach>
    <dgm:forEach name="Name92" axis="ch" ptType="sibTrans" hideLastTrans="0" st="12" cnt="1">
      <dgm:layoutNode name="image_12">
        <dgm:alg type="sp"/>
        <dgm:shape xmlns:r="http://schemas.openxmlformats.org/officeDocument/2006/relationships" r:blip="">
          <dgm:adjLst/>
        </dgm:shape>
        <dgm:presOf/>
        <dgm:constrLst/>
        <dgm:forEach name="Name93" ref="imageRepeat"/>
      </dgm:layoutNode>
      <dgm:layoutNode name="image_accent_12">
        <dgm:alg type="sp"/>
        <dgm:shape xmlns:r="http://schemas.openxmlformats.org/officeDocument/2006/relationships" r:blip="">
          <dgm:adjLst/>
        </dgm:shape>
        <dgm:presOf/>
        <dgm:constrLst/>
        <dgm:forEach name="Name94" ref="accentRepeat"/>
      </dgm:layoutNode>
    </dgm:forEach>
    <dgm:forEach name="Name95" axis="ch" ptType="node" st="13" cnt="1">
      <dgm:layoutNode name="text_13">
        <dgm:alg type="sp"/>
        <dgm:shape xmlns:r="http://schemas.openxmlformats.org/officeDocument/2006/relationships" r:blip="">
          <dgm:adjLst/>
        </dgm:shape>
        <dgm:presOf/>
        <dgm:constrLst/>
        <dgm:forEach name="Name96" ref="textRepeat"/>
      </dgm:layoutNode>
      <dgm:layoutNode name="text_accent_13">
        <dgm:alg type="sp"/>
        <dgm:shape xmlns:r="http://schemas.openxmlformats.org/officeDocument/2006/relationships" r:blip="">
          <dgm:adjLst/>
        </dgm:shape>
        <dgm:presOf/>
        <dgm:constrLst/>
        <dgm:forEach name="Name97" ref="accentRepeat"/>
      </dgm:layoutNode>
    </dgm:forEach>
    <dgm:forEach name="Name98" axis="ch" ptType="sibTrans" hideLastTrans="0" st="13" cnt="1">
      <dgm:layoutNode name="image_13">
        <dgm:alg type="sp"/>
        <dgm:shape xmlns:r="http://schemas.openxmlformats.org/officeDocument/2006/relationships" r:blip="">
          <dgm:adjLst/>
        </dgm:shape>
        <dgm:presOf/>
        <dgm:constrLst/>
        <dgm:forEach name="Name99" ref="imageRepeat"/>
      </dgm:layoutNode>
      <dgm:layoutNode name="image_accent_13">
        <dgm:alg type="sp"/>
        <dgm:shape xmlns:r="http://schemas.openxmlformats.org/officeDocument/2006/relationships" r:blip="">
          <dgm:adjLst/>
        </dgm:shape>
        <dgm:presOf/>
        <dgm:constrLst/>
        <dgm:forEach name="Name100" ref="accentRepeat"/>
      </dgm:layoutNode>
    </dgm:forEach>
    <dgm:forEach name="Name101" axis="ch" ptType="node" st="14" cnt="1">
      <dgm:layoutNode name="text_14">
        <dgm:alg type="sp"/>
        <dgm:shape xmlns:r="http://schemas.openxmlformats.org/officeDocument/2006/relationships" r:blip="">
          <dgm:adjLst/>
        </dgm:shape>
        <dgm:presOf/>
        <dgm:constrLst/>
        <dgm:forEach name="Name102" ref="textRepeat"/>
      </dgm:layoutNode>
      <dgm:layoutNode name="text_accent_14">
        <dgm:alg type="sp"/>
        <dgm:shape xmlns:r="http://schemas.openxmlformats.org/officeDocument/2006/relationships" r:blip="">
          <dgm:adjLst/>
        </dgm:shape>
        <dgm:presOf/>
        <dgm:constrLst/>
        <dgm:forEach name="Name103" ref="accentRepeat"/>
      </dgm:layoutNode>
    </dgm:forEach>
    <dgm:forEach name="Name104" axis="ch" ptType="sibTrans" hideLastTrans="0" st="14" cnt="1">
      <dgm:layoutNode name="image_14">
        <dgm:alg type="sp"/>
        <dgm:shape xmlns:r="http://schemas.openxmlformats.org/officeDocument/2006/relationships" r:blip="">
          <dgm:adjLst/>
        </dgm:shape>
        <dgm:presOf/>
        <dgm:constrLst/>
        <dgm:forEach name="Name105" ref="imageRepeat"/>
      </dgm:layoutNode>
      <dgm:layoutNode name="image_accent_14">
        <dgm:alg type="sp"/>
        <dgm:shape xmlns:r="http://schemas.openxmlformats.org/officeDocument/2006/relationships" r:blip="">
          <dgm:adjLst/>
        </dgm:shape>
        <dgm:presOf/>
        <dgm:constrLst/>
        <dgm:forEach name="Name106" ref="accentRepeat"/>
      </dgm:layoutNode>
    </dgm:forEach>
    <dgm:forEach name="Name107" axis="ch" ptType="node" st="15" cnt="1">
      <dgm:layoutNode name="text_15">
        <dgm:alg type="sp"/>
        <dgm:shape xmlns:r="http://schemas.openxmlformats.org/officeDocument/2006/relationships" r:blip="">
          <dgm:adjLst/>
        </dgm:shape>
        <dgm:presOf/>
        <dgm:constrLst/>
        <dgm:forEach name="Name108" ref="textRepeat"/>
      </dgm:layoutNode>
      <dgm:layoutNode name="text_accent_15">
        <dgm:alg type="sp"/>
        <dgm:shape xmlns:r="http://schemas.openxmlformats.org/officeDocument/2006/relationships" r:blip="">
          <dgm:adjLst/>
        </dgm:shape>
        <dgm:presOf/>
        <dgm:constrLst/>
        <dgm:forEach name="Name109" ref="accentRepeat"/>
      </dgm:layoutNode>
    </dgm:forEach>
    <dgm:forEach name="Name110" axis="ch" ptType="sibTrans" hideLastTrans="0" st="15" cnt="1">
      <dgm:layoutNode name="image_15">
        <dgm:alg type="sp"/>
        <dgm:shape xmlns:r="http://schemas.openxmlformats.org/officeDocument/2006/relationships" r:blip="">
          <dgm:adjLst/>
        </dgm:shape>
        <dgm:presOf/>
        <dgm:constrLst/>
        <dgm:forEach name="Name111" ref="imageRepeat"/>
      </dgm:layoutNode>
      <dgm:layoutNode name="image_accent_15">
        <dgm:alg type="sp"/>
        <dgm:shape xmlns:r="http://schemas.openxmlformats.org/officeDocument/2006/relationships" r:blip="">
          <dgm:adjLst/>
        </dgm:shape>
        <dgm:presOf/>
        <dgm:constrLst/>
        <dgm:forEach name="Name112" ref="accentRepeat"/>
      </dgm:layoutNode>
    </dgm:forEach>
    <dgm:forEach name="Name113" axis="ch" ptType="node" st="16" cnt="1">
      <dgm:layoutNode name="text_16">
        <dgm:alg type="sp"/>
        <dgm:shape xmlns:r="http://schemas.openxmlformats.org/officeDocument/2006/relationships" r:blip="">
          <dgm:adjLst/>
        </dgm:shape>
        <dgm:presOf/>
        <dgm:constrLst/>
        <dgm:forEach name="Name114" ref="textRepeat"/>
      </dgm:layoutNode>
      <dgm:layoutNode name="text_accent_16">
        <dgm:alg type="sp"/>
        <dgm:shape xmlns:r="http://schemas.openxmlformats.org/officeDocument/2006/relationships" r:blip="">
          <dgm:adjLst/>
        </dgm:shape>
        <dgm:presOf/>
        <dgm:constrLst/>
        <dgm:forEach name="Name115" ref="accentRepeat"/>
      </dgm:layoutNode>
    </dgm:forEach>
    <dgm:forEach name="Name116" axis="ch" ptType="sibTrans" hideLastTrans="0" st="16" cnt="1">
      <dgm:layoutNode name="image_16">
        <dgm:alg type="sp"/>
        <dgm:shape xmlns:r="http://schemas.openxmlformats.org/officeDocument/2006/relationships" r:blip="">
          <dgm:adjLst/>
        </dgm:shape>
        <dgm:presOf/>
        <dgm:constrLst/>
        <dgm:forEach name="Name117" ref="imageRepeat"/>
      </dgm:layoutNode>
      <dgm:layoutNode name="image_accent_16">
        <dgm:alg type="sp"/>
        <dgm:shape xmlns:r="http://schemas.openxmlformats.org/officeDocument/2006/relationships" r:blip="">
          <dgm:adjLst/>
        </dgm:shape>
        <dgm:presOf/>
        <dgm:constrLst/>
        <dgm:forEach name="Name118" ref="accentRepeat"/>
      </dgm:layoutNode>
    </dgm:forEach>
    <dgm:forEach name="Name119" axis="ch" ptType="node" st="17" cnt="1">
      <dgm:layoutNode name="text_17">
        <dgm:alg type="sp"/>
        <dgm:shape xmlns:r="http://schemas.openxmlformats.org/officeDocument/2006/relationships" r:blip="">
          <dgm:adjLst/>
        </dgm:shape>
        <dgm:presOf/>
        <dgm:constrLst/>
        <dgm:forEach name="Name120" ref="textRepeat"/>
      </dgm:layoutNode>
      <dgm:layoutNode name="text_accent_17">
        <dgm:alg type="sp"/>
        <dgm:shape xmlns:r="http://schemas.openxmlformats.org/officeDocument/2006/relationships" r:blip="">
          <dgm:adjLst/>
        </dgm:shape>
        <dgm:presOf/>
        <dgm:constrLst/>
        <dgm:forEach name="Name121" ref="accentRepeat"/>
      </dgm:layoutNode>
    </dgm:forEach>
    <dgm:forEach name="Name122" axis="ch" ptType="sibTrans" hideLastTrans="0" st="17" cnt="1">
      <dgm:layoutNode name="image_17">
        <dgm:alg type="sp"/>
        <dgm:shape xmlns:r="http://schemas.openxmlformats.org/officeDocument/2006/relationships" r:blip="">
          <dgm:adjLst/>
        </dgm:shape>
        <dgm:presOf/>
        <dgm:constrLst/>
        <dgm:forEach name="Name123" ref="imageRepeat"/>
      </dgm:layoutNode>
      <dgm:layoutNode name="image_accent_17">
        <dgm:alg type="sp"/>
        <dgm:shape xmlns:r="http://schemas.openxmlformats.org/officeDocument/2006/relationships" r:blip="">
          <dgm:adjLst/>
        </dgm:shape>
        <dgm:presOf/>
        <dgm:constrLst/>
        <dgm:forEach name="Name124" ref="accentRepeat"/>
      </dgm:layoutNode>
    </dgm:forEach>
    <dgm:forEach name="Name125" axis="ch" ptType="node" st="18" cnt="1">
      <dgm:layoutNode name="text_18">
        <dgm:alg type="sp"/>
        <dgm:shape xmlns:r="http://schemas.openxmlformats.org/officeDocument/2006/relationships" r:blip="">
          <dgm:adjLst/>
        </dgm:shape>
        <dgm:presOf/>
        <dgm:constrLst/>
        <dgm:forEach name="Name126" ref="textRepeat"/>
      </dgm:layoutNode>
      <dgm:layoutNode name="text_accent_18">
        <dgm:alg type="sp"/>
        <dgm:shape xmlns:r="http://schemas.openxmlformats.org/officeDocument/2006/relationships" r:blip="">
          <dgm:adjLst/>
        </dgm:shape>
        <dgm:presOf/>
        <dgm:constrLst/>
        <dgm:forEach name="Name127" ref="accentRepeat"/>
      </dgm:layoutNode>
    </dgm:forEach>
    <dgm:forEach name="Name128" axis="ch" ptType="sibTrans" hideLastTrans="0" st="18" cnt="1">
      <dgm:layoutNode name="image_18">
        <dgm:alg type="sp"/>
        <dgm:shape xmlns:r="http://schemas.openxmlformats.org/officeDocument/2006/relationships" r:blip="">
          <dgm:adjLst/>
        </dgm:shape>
        <dgm:presOf/>
        <dgm:constrLst/>
        <dgm:forEach name="Name129" ref="imageRepeat"/>
      </dgm:layoutNode>
      <dgm:layoutNode name="image_accent_18">
        <dgm:alg type="sp"/>
        <dgm:shape xmlns:r="http://schemas.openxmlformats.org/officeDocument/2006/relationships" r:blip="">
          <dgm:adjLst/>
        </dgm:shape>
        <dgm:presOf/>
        <dgm:constrLst/>
        <dgm:forEach name="Name130" ref="accentRepeat"/>
      </dgm:layoutNode>
    </dgm:forEach>
    <dgm:forEach name="Name131" axis="ch" ptType="node" st="19" cnt="1">
      <dgm:layoutNode name="text_19">
        <dgm:alg type="sp"/>
        <dgm:shape xmlns:r="http://schemas.openxmlformats.org/officeDocument/2006/relationships" r:blip="">
          <dgm:adjLst/>
        </dgm:shape>
        <dgm:presOf/>
        <dgm:constrLst/>
        <dgm:forEach name="Name132" ref="textRepeat"/>
      </dgm:layoutNode>
      <dgm:layoutNode name="text_accent_19">
        <dgm:alg type="sp"/>
        <dgm:shape xmlns:r="http://schemas.openxmlformats.org/officeDocument/2006/relationships" r:blip="">
          <dgm:adjLst/>
        </dgm:shape>
        <dgm:presOf/>
        <dgm:constrLst/>
        <dgm:forEach name="Name133" ref="accentRepeat"/>
      </dgm:layoutNode>
    </dgm:forEach>
    <dgm:forEach name="Name134" axis="ch" ptType="sibTrans" hideLastTrans="0" st="19" cnt="1">
      <dgm:layoutNode name="image_19">
        <dgm:alg type="sp"/>
        <dgm:shape xmlns:r="http://schemas.openxmlformats.org/officeDocument/2006/relationships" r:blip="">
          <dgm:adjLst/>
        </dgm:shape>
        <dgm:presOf/>
        <dgm:constrLst/>
        <dgm:forEach name="Name135" ref="imageRepeat"/>
      </dgm:layoutNode>
      <dgm:layoutNode name="image_accent_19">
        <dgm:alg type="sp"/>
        <dgm:shape xmlns:r="http://schemas.openxmlformats.org/officeDocument/2006/relationships" r:blip="">
          <dgm:adjLst/>
        </dgm:shape>
        <dgm:presOf/>
        <dgm:constrLst/>
        <dgm:forEach name="Name136" ref="accentRepeat"/>
      </dgm:layoutNode>
    </dgm:forEach>
    <dgm:forEach name="Name137" axis="ch" ptType="node" st="20" cnt="1">
      <dgm:layoutNode name="text_20">
        <dgm:alg type="sp"/>
        <dgm:shape xmlns:r="http://schemas.openxmlformats.org/officeDocument/2006/relationships" r:blip="">
          <dgm:adjLst/>
        </dgm:shape>
        <dgm:presOf/>
        <dgm:constrLst/>
        <dgm:forEach name="Name138" ref="textRepeat"/>
      </dgm:layoutNode>
      <dgm:layoutNode name="text_accent_20">
        <dgm:alg type="sp"/>
        <dgm:shape xmlns:r="http://schemas.openxmlformats.org/officeDocument/2006/relationships" r:blip="">
          <dgm:adjLst/>
        </dgm:shape>
        <dgm:presOf/>
        <dgm:constrLst/>
        <dgm:forEach name="Name139" ref="accentRepeat"/>
      </dgm:layoutNode>
    </dgm:forEach>
    <dgm:forEach name="Name140" axis="ch" ptType="sibTrans" hideLastTrans="0" st="20" cnt="1">
      <dgm:layoutNode name="image_20">
        <dgm:alg type="sp"/>
        <dgm:shape xmlns:r="http://schemas.openxmlformats.org/officeDocument/2006/relationships" r:blip="">
          <dgm:adjLst/>
        </dgm:shape>
        <dgm:presOf/>
        <dgm:constrLst/>
        <dgm:forEach name="Name141" ref="imageRepeat"/>
      </dgm:layoutNode>
      <dgm:layoutNode name="image_accent_20">
        <dgm:alg type="sp"/>
        <dgm:shape xmlns:r="http://schemas.openxmlformats.org/officeDocument/2006/relationships" r:blip="">
          <dgm:adjLst/>
        </dgm:shape>
        <dgm:presOf/>
        <dgm:constrLst/>
        <dgm:forEach name="Name142" ref="accentRepeat"/>
      </dgm:layoutNode>
    </dgm:forEach>
    <dgm:forEach name="Name143" axis="ch" ptType="node" st="21" cnt="1">
      <dgm:layoutNode name="text_21">
        <dgm:alg type="sp"/>
        <dgm:shape xmlns:r="http://schemas.openxmlformats.org/officeDocument/2006/relationships" r:blip="">
          <dgm:adjLst/>
        </dgm:shape>
        <dgm:presOf/>
        <dgm:constrLst/>
        <dgm:forEach name="Name144" ref="textRepeat"/>
      </dgm:layoutNode>
      <dgm:layoutNode name="text_accent_21">
        <dgm:alg type="sp"/>
        <dgm:shape xmlns:r="http://schemas.openxmlformats.org/officeDocument/2006/relationships" r:blip="">
          <dgm:adjLst/>
        </dgm:shape>
        <dgm:presOf/>
        <dgm:constrLst/>
        <dgm:forEach name="Name145" ref="accentRepeat"/>
      </dgm:layoutNode>
    </dgm:forEach>
    <dgm:forEach name="Name146" axis="ch" ptType="sibTrans" hideLastTrans="0" st="21" cnt="1">
      <dgm:layoutNode name="image_21">
        <dgm:alg type="sp"/>
        <dgm:shape xmlns:r="http://schemas.openxmlformats.org/officeDocument/2006/relationships" r:blip="">
          <dgm:adjLst/>
        </dgm:shape>
        <dgm:presOf/>
        <dgm:constrLst/>
        <dgm:forEach name="Name147" ref="imageRepeat"/>
      </dgm:layoutNode>
      <dgm:layoutNode name="image_accent_21">
        <dgm:alg type="sp"/>
        <dgm:shape xmlns:r="http://schemas.openxmlformats.org/officeDocument/2006/relationships" r:blip="">
          <dgm:adjLst/>
        </dgm:shape>
        <dgm:presOf/>
        <dgm:constrLst/>
        <dgm:forEach name="Name148"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64CCA8C-2727-A54D-B40F-70CF9669C616}" type="datetimeFigureOut">
              <a:rPr lang="fr-FR"/>
              <a:pPr/>
              <a:t>23/09/2022</a:t>
            </a:fld>
            <a:endParaRPr lang="fr-F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8CEFCA3-4FB0-F648-923A-3843471D4321}" type="slidenum">
              <a:rPr/>
              <a:pPr/>
              <a:t>‹#›</a:t>
            </a:fld>
            <a:endParaRPr lang="fr-FR"/>
          </a:p>
        </p:txBody>
      </p:sp>
    </p:spTree>
    <p:extLst>
      <p:ext uri="{BB962C8B-B14F-4D97-AF65-F5344CB8AC3E}">
        <p14:creationId xmlns:p14="http://schemas.microsoft.com/office/powerpoint/2010/main" val="22042067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47D4E0-ADF2-4269-A368-F8657ABA7EB7}" type="datetimeFigureOut">
              <a:rPr lang="en-US" smtClean="0"/>
              <a:pPr/>
              <a:t>9/23/22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8DCFB2-2FC4-4A48-85D8-914292BD17B8}" type="slidenum">
              <a:rPr lang="en-GB" smtClean="0"/>
              <a:pPr/>
              <a:t>‹#›</a:t>
            </a:fld>
            <a:endParaRPr lang="en-GB"/>
          </a:p>
        </p:txBody>
      </p:sp>
    </p:spTree>
    <p:extLst>
      <p:ext uri="{BB962C8B-B14F-4D97-AF65-F5344CB8AC3E}">
        <p14:creationId xmlns:p14="http://schemas.microsoft.com/office/powerpoint/2010/main" val="225851543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BE49CE63-F758-7A42-8D2C-8BF0BE2B618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pPr>
              <a:buClrTx/>
              <a:buFontTx/>
              <a:buNone/>
            </a:pPr>
            <a:fld id="{8222A8A9-B003-8649-9A21-BA370034DBFB}" type="slidenum">
              <a:rPr lang="en-US" altLang="tr-TR">
                <a:solidFill>
                  <a:srgbClr val="000000"/>
                </a:solidFill>
                <a:latin typeface="Calibri" panose="020F0502020204030204" pitchFamily="34" charset="0"/>
              </a:rPr>
              <a:pPr>
                <a:buClrTx/>
                <a:buFontTx/>
                <a:buNone/>
              </a:pPr>
              <a:t>4</a:t>
            </a:fld>
            <a:endParaRPr lang="en-US" altLang="tr-TR">
              <a:solidFill>
                <a:srgbClr val="000000"/>
              </a:solidFill>
              <a:latin typeface="Calibri" panose="020F0502020204030204" pitchFamily="34" charset="0"/>
            </a:endParaRPr>
          </a:p>
        </p:txBody>
      </p:sp>
      <p:sp>
        <p:nvSpPr>
          <p:cNvPr id="29699" name="Text Box 1">
            <a:extLst>
              <a:ext uri="{FF2B5EF4-FFF2-40B4-BE49-F238E27FC236}">
                <a16:creationId xmlns:a16="http://schemas.microsoft.com/office/drawing/2014/main" id="{1BDE7948-5DDE-EA4E-9CF8-F18C3D62E0AC}"/>
              </a:ext>
            </a:extLst>
          </p:cNvPr>
          <p:cNvSpPr txBox="1">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700" name="Text Box 2">
            <a:extLst>
              <a:ext uri="{FF2B5EF4-FFF2-40B4-BE49-F238E27FC236}">
                <a16:creationId xmlns:a16="http://schemas.microsoft.com/office/drawing/2014/main" id="{99A18B15-27DE-6140-A1B8-1F237F016129}"/>
              </a:ext>
            </a:extLst>
          </p:cNvPr>
          <p:cNvSpPr txBox="1">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tr-TR">
                <a:latin typeface="Calibri" panose="020F0502020204030204" pitchFamily="34" charset="0"/>
                <a:ea typeface="Microsoft YaHei" panose="020B0503020204020204" pitchFamily="34" charset="-122"/>
              </a:rPr>
              <a:t>AF progresses from short, rare episodes, to longer and more frequent attacks. Over time (years), many patients will develop sustained forms of AF (Figure 1). Only a small proportion of patients without </a:t>
            </a:r>
            <a:r>
              <a:rPr lang="en-US" altLang="tr-TR" u="sng">
                <a:latin typeface="Calibri" panose="020F0502020204030204" pitchFamily="34" charset="0"/>
                <a:ea typeface="Microsoft YaHei" panose="020B0503020204020204" pitchFamily="34" charset="-122"/>
              </a:rPr>
              <a:t>AF-promoting conditions (</a:t>
            </a:r>
            <a:r>
              <a:rPr lang="en-US" altLang="tr-TR">
                <a:latin typeface="Calibri" panose="020F0502020204030204" pitchFamily="34" charset="0"/>
                <a:ea typeface="Microsoft YaHei" panose="020B0503020204020204" pitchFamily="34" charset="-122"/>
              </a:rPr>
              <a:t>see Section 2.1.2) will remain in paroxysmal AF over several decades (2–3% of AF patients). Figure 1 ‘Natural’ time course of AF. AF ¼ atrial fibrillation. The dark blue boxes show a typical sequence of periods in AF against a background of sinus rhythm, and illustrate the progression of AF from silent and undiagnosed to paroxysmal and chronic forms, at times symptomatic. The upper bars indicate therapeutic measures that could be pursued. Light blue boxes indicate therapies that have proven effects on ‘hard outcomes’ in AF, such as stroke or acute heart failure. Red boxes indicate therapies that are currently used for symptom relief, but may in the future contribute to reduction of AF-related complications. Rate control (grey box) is valuable for symptom relief and may improve cardiovascular outcomes</a:t>
            </a:r>
          </a:p>
        </p:txBody>
      </p:sp>
      <p:sp>
        <p:nvSpPr>
          <p:cNvPr id="29701" name="Text Box 3">
            <a:extLst>
              <a:ext uri="{FF2B5EF4-FFF2-40B4-BE49-F238E27FC236}">
                <a16:creationId xmlns:a16="http://schemas.microsoft.com/office/drawing/2014/main" id="{F24C6945-CF5E-054F-BBF8-CC1926647922}"/>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r" eaLnBrk="1" hangingPunct="1">
              <a:buClrTx/>
              <a:buFontTx/>
              <a:buNone/>
            </a:pPr>
            <a:fld id="{A39BAE29-70BC-8A45-BE90-A1051D8B0EFB}" type="slidenum">
              <a:rPr lang="en-US" altLang="tr-TR" sz="1200">
                <a:solidFill>
                  <a:srgbClr val="FFFFFF"/>
                </a:solidFill>
                <a:latin typeface="Calibri" panose="020F0502020204030204" pitchFamily="34" charset="0"/>
              </a:rPr>
              <a:pPr algn="r" eaLnBrk="1" hangingPunct="1">
                <a:buClrTx/>
                <a:buFontTx/>
                <a:buNone/>
              </a:pPr>
              <a:t>4</a:t>
            </a:fld>
            <a:endParaRPr lang="en-US" altLang="tr-TR" sz="1200">
              <a:solidFill>
                <a:srgbClr val="FFFFFF"/>
              </a:solidFill>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A8DCFB2-2FC4-4A48-85D8-914292BD17B8}" type="slidenum">
              <a:rPr lang="en-GB" smtClean="0"/>
              <a:pPr/>
              <a:t>22</a:t>
            </a:fld>
            <a:endParaRPr lang="en-GB"/>
          </a:p>
        </p:txBody>
      </p:sp>
    </p:spTree>
    <p:extLst>
      <p:ext uri="{BB962C8B-B14F-4D97-AF65-F5344CB8AC3E}">
        <p14:creationId xmlns:p14="http://schemas.microsoft.com/office/powerpoint/2010/main" val="78062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A8DCFB2-2FC4-4A48-85D8-914292BD17B8}" type="slidenum">
              <a:rPr lang="en-GB" smtClean="0"/>
              <a:pPr/>
              <a:t>23</a:t>
            </a:fld>
            <a:endParaRPr lang="en-GB"/>
          </a:p>
        </p:txBody>
      </p:sp>
    </p:spTree>
    <p:extLst>
      <p:ext uri="{BB962C8B-B14F-4D97-AF65-F5344CB8AC3E}">
        <p14:creationId xmlns:p14="http://schemas.microsoft.com/office/powerpoint/2010/main" val="78062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A8DCFB2-2FC4-4A48-85D8-914292BD17B8}" type="slidenum">
              <a:rPr lang="en-GB" smtClean="0"/>
              <a:pPr/>
              <a:t>24</a:t>
            </a:fld>
            <a:endParaRPr lang="en-GB"/>
          </a:p>
        </p:txBody>
      </p:sp>
    </p:spTree>
    <p:extLst>
      <p:ext uri="{BB962C8B-B14F-4D97-AF65-F5344CB8AC3E}">
        <p14:creationId xmlns:p14="http://schemas.microsoft.com/office/powerpoint/2010/main" val="78062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A8DCFB2-2FC4-4A48-85D8-914292BD17B8}" type="slidenum">
              <a:rPr lang="en-GB" smtClean="0"/>
              <a:pPr/>
              <a:t>27</a:t>
            </a:fld>
            <a:endParaRPr lang="en-GB"/>
          </a:p>
        </p:txBody>
      </p:sp>
    </p:spTree>
    <p:extLst>
      <p:ext uri="{BB962C8B-B14F-4D97-AF65-F5344CB8AC3E}">
        <p14:creationId xmlns:p14="http://schemas.microsoft.com/office/powerpoint/2010/main" val="78062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1143000" y="685800"/>
            <a:ext cx="4572000" cy="3429000"/>
          </a:xfrm>
        </p:spPr>
      </p:sp>
      <p:sp>
        <p:nvSpPr>
          <p:cNvPr id="3" name="Not Yer Tutucusu 2"/>
          <p:cNvSpPr>
            <a:spLocks noGrp="1"/>
          </p:cNvSpPr>
          <p:nvPr>
            <p:ph type="body" idx="1"/>
          </p:nvPr>
        </p:nvSpPr>
        <p:spPr/>
        <p:txBody>
          <a:bodyPr/>
          <a:lstStyle/>
          <a:p>
            <a:endParaRPr lang="tr-TR" dirty="0"/>
          </a:p>
          <a:p>
            <a:endParaRPr lang="tr-TR" dirty="0"/>
          </a:p>
          <a:p>
            <a:endParaRPr lang="tr-TR" dirty="0"/>
          </a:p>
        </p:txBody>
      </p:sp>
      <p:sp>
        <p:nvSpPr>
          <p:cNvPr id="4" name="Slayt Numarası Yer Tutucusu 3"/>
          <p:cNvSpPr>
            <a:spLocks noGrp="1"/>
          </p:cNvSpPr>
          <p:nvPr>
            <p:ph type="sldNum" sz="quarter" idx="5"/>
          </p:nvPr>
        </p:nvSpPr>
        <p:spPr/>
        <p:txBody>
          <a:bodyPr/>
          <a:lstStyle/>
          <a:p>
            <a:fld id="{BA8DCFB2-2FC4-4A48-85D8-914292BD17B8}" type="slidenum">
              <a:rPr lang="en-GB" smtClean="0"/>
              <a:pPr/>
              <a:t>28</a:t>
            </a:fld>
            <a:endParaRPr lang="en-GB"/>
          </a:p>
        </p:txBody>
      </p:sp>
    </p:spTree>
    <p:extLst>
      <p:ext uri="{BB962C8B-B14F-4D97-AF65-F5344CB8AC3E}">
        <p14:creationId xmlns:p14="http://schemas.microsoft.com/office/powerpoint/2010/main" val="1725426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A8DCFB2-2FC4-4A48-85D8-914292BD17B8}" type="slidenum">
              <a:rPr lang="en-GB" smtClean="0"/>
              <a:pPr/>
              <a:t>31</a:t>
            </a:fld>
            <a:endParaRPr lang="en-GB"/>
          </a:p>
        </p:txBody>
      </p:sp>
    </p:spTree>
    <p:extLst>
      <p:ext uri="{BB962C8B-B14F-4D97-AF65-F5344CB8AC3E}">
        <p14:creationId xmlns:p14="http://schemas.microsoft.com/office/powerpoint/2010/main" val="78062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A8DCFB2-2FC4-4A48-85D8-914292BD17B8}" type="slidenum">
              <a:rPr lang="en-GB" smtClean="0"/>
              <a:pPr/>
              <a:t>32</a:t>
            </a:fld>
            <a:endParaRPr lang="en-GB"/>
          </a:p>
        </p:txBody>
      </p:sp>
    </p:spTree>
    <p:extLst>
      <p:ext uri="{BB962C8B-B14F-4D97-AF65-F5344CB8AC3E}">
        <p14:creationId xmlns:p14="http://schemas.microsoft.com/office/powerpoint/2010/main" val="78062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A8DCFB2-2FC4-4A48-85D8-914292BD17B8}" type="slidenum">
              <a:rPr lang="en-GB" smtClean="0"/>
              <a:pPr/>
              <a:t>33</a:t>
            </a:fld>
            <a:endParaRPr lang="en-GB"/>
          </a:p>
        </p:txBody>
      </p:sp>
    </p:spTree>
    <p:extLst>
      <p:ext uri="{BB962C8B-B14F-4D97-AF65-F5344CB8AC3E}">
        <p14:creationId xmlns:p14="http://schemas.microsoft.com/office/powerpoint/2010/main" val="78062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1143000" y="685800"/>
            <a:ext cx="4572000" cy="34290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A8DCFB2-2FC4-4A48-85D8-914292BD17B8}" type="slidenum">
              <a:rPr lang="en-GB" smtClean="0"/>
              <a:pPr/>
              <a:t>35</a:t>
            </a:fld>
            <a:endParaRPr lang="en-GB"/>
          </a:p>
        </p:txBody>
      </p:sp>
    </p:spTree>
    <p:extLst>
      <p:ext uri="{BB962C8B-B14F-4D97-AF65-F5344CB8AC3E}">
        <p14:creationId xmlns:p14="http://schemas.microsoft.com/office/powerpoint/2010/main" val="1979753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1143000" y="685800"/>
            <a:ext cx="4572000" cy="34290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A8DCFB2-2FC4-4A48-85D8-914292BD17B8}" type="slidenum">
              <a:rPr lang="en-GB" smtClean="0"/>
              <a:pPr/>
              <a:t>36</a:t>
            </a:fld>
            <a:endParaRPr lang="en-GB"/>
          </a:p>
        </p:txBody>
      </p:sp>
    </p:spTree>
    <p:extLst>
      <p:ext uri="{BB962C8B-B14F-4D97-AF65-F5344CB8AC3E}">
        <p14:creationId xmlns:p14="http://schemas.microsoft.com/office/powerpoint/2010/main" val="757423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A8DCFB2-2FC4-4A48-85D8-914292BD17B8}" type="slidenum">
              <a:rPr lang="en-GB" smtClean="0"/>
              <a:pPr/>
              <a:t>6</a:t>
            </a:fld>
            <a:endParaRPr lang="en-GB"/>
          </a:p>
        </p:txBody>
      </p:sp>
    </p:spTree>
    <p:extLst>
      <p:ext uri="{BB962C8B-B14F-4D97-AF65-F5344CB8AC3E}">
        <p14:creationId xmlns:p14="http://schemas.microsoft.com/office/powerpoint/2010/main" val="1534069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B50020EC-BBD4-F244-A686-D44BD337825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pPr>
              <a:buClrTx/>
              <a:buFontTx/>
              <a:buNone/>
            </a:pPr>
            <a:fld id="{7921339D-E449-0D47-95B3-016C503EEE4D}" type="slidenum">
              <a:rPr lang="en-US" altLang="tr-TR">
                <a:solidFill>
                  <a:srgbClr val="000000"/>
                </a:solidFill>
                <a:latin typeface="Calibri" panose="020F0502020204030204" pitchFamily="34" charset="0"/>
              </a:rPr>
              <a:pPr>
                <a:buClrTx/>
                <a:buFontTx/>
                <a:buNone/>
              </a:pPr>
              <a:t>7</a:t>
            </a:fld>
            <a:endParaRPr lang="en-US" altLang="tr-TR">
              <a:solidFill>
                <a:srgbClr val="000000"/>
              </a:solidFill>
              <a:latin typeface="Calibri" panose="020F0502020204030204" pitchFamily="34" charset="0"/>
            </a:endParaRPr>
          </a:p>
        </p:txBody>
      </p:sp>
      <p:sp>
        <p:nvSpPr>
          <p:cNvPr id="23555" name="Text Box 1">
            <a:extLst>
              <a:ext uri="{FF2B5EF4-FFF2-40B4-BE49-F238E27FC236}">
                <a16:creationId xmlns:a16="http://schemas.microsoft.com/office/drawing/2014/main" id="{F50388F8-4902-654D-999B-B65C7478D432}"/>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r" eaLnBrk="1" hangingPunct="1">
              <a:buClrTx/>
              <a:buFontTx/>
              <a:buNone/>
            </a:pPr>
            <a:fld id="{26AB17A7-126A-844C-A34B-2C9BE32D3DC0}" type="slidenum">
              <a:rPr lang="en-US" altLang="tr-TR" sz="1200">
                <a:solidFill>
                  <a:srgbClr val="FFFFFF"/>
                </a:solidFill>
                <a:latin typeface="Calibri" panose="020F0502020204030204" pitchFamily="34" charset="0"/>
              </a:rPr>
              <a:pPr algn="r" eaLnBrk="1" hangingPunct="1">
                <a:buClrTx/>
                <a:buFontTx/>
                <a:buNone/>
              </a:pPr>
              <a:t>7</a:t>
            </a:fld>
            <a:endParaRPr lang="en-US" altLang="tr-TR" sz="1200">
              <a:solidFill>
                <a:srgbClr val="FFFFFF"/>
              </a:solidFill>
              <a:latin typeface="Calibri" panose="020F0502020204030204" pitchFamily="34" charset="0"/>
            </a:endParaRPr>
          </a:p>
        </p:txBody>
      </p:sp>
      <p:sp>
        <p:nvSpPr>
          <p:cNvPr id="23556" name="Text Box 2">
            <a:extLst>
              <a:ext uri="{FF2B5EF4-FFF2-40B4-BE49-F238E27FC236}">
                <a16:creationId xmlns:a16="http://schemas.microsoft.com/office/drawing/2014/main" id="{B4689EDB-AE02-8740-8D1E-AA0E18A853CC}"/>
              </a:ext>
            </a:extLst>
          </p:cNvPr>
          <p:cNvSpPr txBox="1">
            <a:spLocks noGrp="1" noRot="1" noChangeAspect="1" noChangeArrowheads="1" noTextEdit="1"/>
          </p:cNvSpPr>
          <p:nvPr>
            <p:ph type="sldImg"/>
          </p:nvPr>
        </p:nvSpPr>
        <p:spPr>
          <a:xfrm>
            <a:off x="993775" y="641350"/>
            <a:ext cx="4217988" cy="3163888"/>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7" name="Text Box 3">
            <a:extLst>
              <a:ext uri="{FF2B5EF4-FFF2-40B4-BE49-F238E27FC236}">
                <a16:creationId xmlns:a16="http://schemas.microsoft.com/office/drawing/2014/main" id="{A188AFE7-4426-0948-95C2-FA262E1271DF}"/>
              </a:ext>
            </a:extLst>
          </p:cNvPr>
          <p:cNvSpPr txBox="1">
            <a:spLocks noGrp="1" noChangeArrowheads="1"/>
          </p:cNvSpPr>
          <p:nvPr>
            <p:ph type="body" idx="1"/>
          </p:nvPr>
        </p:nvSpPr>
        <p:spPr>
          <a:xfrm>
            <a:off x="620713" y="4008438"/>
            <a:ext cx="4965700" cy="3798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eaLnBrk="1" hangingPunct="1">
              <a:lnSpc>
                <a:spcPct val="93000"/>
              </a:lnSpc>
              <a:spcBef>
                <a:spcPct val="0"/>
              </a:spcBef>
              <a:buClrTx/>
              <a:buSzPct val="45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tr-TR" sz="900">
                <a:latin typeface="Arial Unicode MS" panose="020B0604020202020204" pitchFamily="34" charset="-128"/>
                <a:ea typeface="Arial Unicode MS" panose="020B0604020202020204" pitchFamily="34" charset="-128"/>
                <a:cs typeface="Arial Unicode MS" panose="020B0604020202020204" pitchFamily="34" charset="-128"/>
              </a:rPr>
              <a:t>Figure 1. Diagram of the Sites of 69 Foci Triggering Atrial Fibrillation in 45 Patients. Note the clustering in the pulmonary veins, particularly in both superior pulmonary veins. Numbers indicate the distribution of foci in the pulmonary veins.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ayt Görüntüsü Yer Tutucusu 1"/>
          <p:cNvSpPr>
            <a:spLocks noGrp="1" noRot="1" noChangeAspect="1" noTextEdit="1"/>
          </p:cNvSpPr>
          <p:nvPr>
            <p:ph type="sldImg"/>
          </p:nvPr>
        </p:nvSpPr>
        <p:spPr>
          <a:xfrm>
            <a:off x="1371600" y="1143000"/>
            <a:ext cx="4114800" cy="3086100"/>
          </a:xfrm>
          <a:ln/>
        </p:spPr>
      </p:sp>
      <p:sp>
        <p:nvSpPr>
          <p:cNvPr id="45059" name="Not Yer Tutucusu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dirty="0"/>
          </a:p>
        </p:txBody>
      </p:sp>
      <p:sp>
        <p:nvSpPr>
          <p:cNvPr id="45060" name="Slayt Numarası Yer Tutucusu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3200" b="1">
                <a:solidFill>
                  <a:schemeClr val="bg1"/>
                </a:solidFill>
                <a:latin typeface="Arial" panose="020B0604020202020204" pitchFamily="34" charset="0"/>
              </a:defRPr>
            </a:lvl1pPr>
            <a:lvl2pPr marL="742950" indent="-285750" eaLnBrk="0" hangingPunct="0">
              <a:tabLst>
                <a:tab pos="723900" algn="l"/>
                <a:tab pos="1447800" algn="l"/>
                <a:tab pos="2171700" algn="l"/>
                <a:tab pos="2895600" algn="l"/>
              </a:tabLst>
              <a:defRPr sz="3200" b="1">
                <a:solidFill>
                  <a:schemeClr val="bg1"/>
                </a:solidFill>
                <a:latin typeface="Arial" panose="020B0604020202020204" pitchFamily="34" charset="0"/>
              </a:defRPr>
            </a:lvl2pPr>
            <a:lvl3pPr marL="1143000" indent="-228600" eaLnBrk="0" hangingPunct="0">
              <a:tabLst>
                <a:tab pos="723900" algn="l"/>
                <a:tab pos="1447800" algn="l"/>
                <a:tab pos="2171700" algn="l"/>
                <a:tab pos="2895600" algn="l"/>
              </a:tabLst>
              <a:defRPr sz="3200" b="1">
                <a:solidFill>
                  <a:schemeClr val="bg1"/>
                </a:solidFill>
                <a:latin typeface="Arial" panose="020B0604020202020204" pitchFamily="34" charset="0"/>
              </a:defRPr>
            </a:lvl3pPr>
            <a:lvl4pPr marL="1600200" indent="-228600" eaLnBrk="0" hangingPunct="0">
              <a:tabLst>
                <a:tab pos="723900" algn="l"/>
                <a:tab pos="1447800" algn="l"/>
                <a:tab pos="2171700" algn="l"/>
                <a:tab pos="2895600" algn="l"/>
              </a:tabLst>
              <a:defRPr sz="3200" b="1">
                <a:solidFill>
                  <a:schemeClr val="bg1"/>
                </a:solidFill>
                <a:latin typeface="Arial" panose="020B0604020202020204" pitchFamily="34" charset="0"/>
              </a:defRPr>
            </a:lvl4pPr>
            <a:lvl5pPr marL="2057400" indent="-228600" eaLnBrk="0" hangingPunct="0">
              <a:tabLst>
                <a:tab pos="723900" algn="l"/>
                <a:tab pos="1447800" algn="l"/>
                <a:tab pos="2171700" algn="l"/>
                <a:tab pos="2895600" algn="l"/>
              </a:tabLst>
              <a:defRPr sz="3200" b="1">
                <a:solidFill>
                  <a:schemeClr val="bg1"/>
                </a:solidFill>
                <a:latin typeface="Arial" panose="020B0604020202020204" pitchFamily="34" charset="0"/>
              </a:defRPr>
            </a:lvl5pPr>
            <a:lvl6pPr marL="2514600" indent="-228600" algn="ctr" defTabSz="449263" eaLnBrk="0" fontAlgn="base" hangingPunct="0">
              <a:lnSpc>
                <a:spcPct val="58000"/>
              </a:lnSpc>
              <a:spcBef>
                <a:spcPct val="0"/>
              </a:spcBef>
              <a:spcAft>
                <a:spcPct val="0"/>
              </a:spcAft>
              <a:buClr>
                <a:srgbClr val="000000"/>
              </a:buClr>
              <a:buSzPct val="100000"/>
              <a:buFont typeface="Arial" panose="020B0604020202020204" pitchFamily="34" charset="0"/>
              <a:tabLst>
                <a:tab pos="723900" algn="l"/>
                <a:tab pos="1447800" algn="l"/>
                <a:tab pos="2171700" algn="l"/>
                <a:tab pos="2895600" algn="l"/>
              </a:tabLst>
              <a:defRPr sz="3200" b="1">
                <a:solidFill>
                  <a:schemeClr val="bg1"/>
                </a:solidFill>
                <a:latin typeface="Arial" panose="020B0604020202020204" pitchFamily="34" charset="0"/>
              </a:defRPr>
            </a:lvl6pPr>
            <a:lvl7pPr marL="2971800" indent="-228600" algn="ctr" defTabSz="449263" eaLnBrk="0" fontAlgn="base" hangingPunct="0">
              <a:lnSpc>
                <a:spcPct val="58000"/>
              </a:lnSpc>
              <a:spcBef>
                <a:spcPct val="0"/>
              </a:spcBef>
              <a:spcAft>
                <a:spcPct val="0"/>
              </a:spcAft>
              <a:buClr>
                <a:srgbClr val="000000"/>
              </a:buClr>
              <a:buSzPct val="100000"/>
              <a:buFont typeface="Arial" panose="020B0604020202020204" pitchFamily="34" charset="0"/>
              <a:tabLst>
                <a:tab pos="723900" algn="l"/>
                <a:tab pos="1447800" algn="l"/>
                <a:tab pos="2171700" algn="l"/>
                <a:tab pos="2895600" algn="l"/>
              </a:tabLst>
              <a:defRPr sz="3200" b="1">
                <a:solidFill>
                  <a:schemeClr val="bg1"/>
                </a:solidFill>
                <a:latin typeface="Arial" panose="020B0604020202020204" pitchFamily="34" charset="0"/>
              </a:defRPr>
            </a:lvl7pPr>
            <a:lvl8pPr marL="3429000" indent="-228600" algn="ctr" defTabSz="449263" eaLnBrk="0" fontAlgn="base" hangingPunct="0">
              <a:lnSpc>
                <a:spcPct val="58000"/>
              </a:lnSpc>
              <a:spcBef>
                <a:spcPct val="0"/>
              </a:spcBef>
              <a:spcAft>
                <a:spcPct val="0"/>
              </a:spcAft>
              <a:buClr>
                <a:srgbClr val="000000"/>
              </a:buClr>
              <a:buSzPct val="100000"/>
              <a:buFont typeface="Arial" panose="020B0604020202020204" pitchFamily="34" charset="0"/>
              <a:tabLst>
                <a:tab pos="723900" algn="l"/>
                <a:tab pos="1447800" algn="l"/>
                <a:tab pos="2171700" algn="l"/>
                <a:tab pos="2895600" algn="l"/>
              </a:tabLst>
              <a:defRPr sz="3200" b="1">
                <a:solidFill>
                  <a:schemeClr val="bg1"/>
                </a:solidFill>
                <a:latin typeface="Arial" panose="020B0604020202020204" pitchFamily="34" charset="0"/>
              </a:defRPr>
            </a:lvl8pPr>
            <a:lvl9pPr marL="3886200" indent="-228600" algn="ctr" defTabSz="449263" eaLnBrk="0" fontAlgn="base" hangingPunct="0">
              <a:lnSpc>
                <a:spcPct val="58000"/>
              </a:lnSpc>
              <a:spcBef>
                <a:spcPct val="0"/>
              </a:spcBef>
              <a:spcAft>
                <a:spcPct val="0"/>
              </a:spcAft>
              <a:buClr>
                <a:srgbClr val="000000"/>
              </a:buClr>
              <a:buSzPct val="100000"/>
              <a:buFont typeface="Arial" panose="020B0604020202020204" pitchFamily="34" charset="0"/>
              <a:tabLst>
                <a:tab pos="723900" algn="l"/>
                <a:tab pos="1447800" algn="l"/>
                <a:tab pos="2171700" algn="l"/>
                <a:tab pos="2895600" algn="l"/>
              </a:tabLst>
              <a:defRPr sz="3200" b="1">
                <a:solidFill>
                  <a:schemeClr val="bg1"/>
                </a:solidFill>
                <a:latin typeface="Arial" panose="020B0604020202020204" pitchFamily="34" charset="0"/>
              </a:defRPr>
            </a:lvl9pPr>
          </a:lstStyle>
          <a:p>
            <a:pPr eaLnBrk="1" hangingPunct="1"/>
            <a:fld id="{4FFF8D55-CAA7-4768-ABDD-0FDF2AD1C258}" type="slidenum">
              <a:rPr lang="en-GB" altLang="tr-TR" sz="1200" b="0">
                <a:solidFill>
                  <a:srgbClr val="000000"/>
                </a:solidFill>
                <a:latin typeface="Times New Roman" panose="02020603050405020304" pitchFamily="18" charset="0"/>
              </a:rPr>
              <a:pPr eaLnBrk="1" hangingPunct="1"/>
              <a:t>8</a:t>
            </a:fld>
            <a:endParaRPr lang="en-GB" altLang="tr-TR" sz="1200" b="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328984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A8DCFB2-2FC4-4A48-85D8-914292BD17B8}" type="slidenum">
              <a:rPr lang="en-GB" smtClean="0"/>
              <a:pPr/>
              <a:t>14</a:t>
            </a:fld>
            <a:endParaRPr lang="en-GB"/>
          </a:p>
        </p:txBody>
      </p:sp>
    </p:spTree>
    <p:extLst>
      <p:ext uri="{BB962C8B-B14F-4D97-AF65-F5344CB8AC3E}">
        <p14:creationId xmlns:p14="http://schemas.microsoft.com/office/powerpoint/2010/main" val="3576677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A8DCFB2-2FC4-4A48-85D8-914292BD17B8}" type="slidenum">
              <a:rPr lang="en-GB" smtClean="0"/>
              <a:pPr/>
              <a:t>15</a:t>
            </a:fld>
            <a:endParaRPr lang="en-GB"/>
          </a:p>
        </p:txBody>
      </p:sp>
    </p:spTree>
    <p:extLst>
      <p:ext uri="{BB962C8B-B14F-4D97-AF65-F5344CB8AC3E}">
        <p14:creationId xmlns:p14="http://schemas.microsoft.com/office/powerpoint/2010/main" val="78062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1143000" y="685800"/>
            <a:ext cx="4572000" cy="34290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A8DCFB2-2FC4-4A48-85D8-914292BD17B8}" type="slidenum">
              <a:rPr lang="en-GB" smtClean="0"/>
              <a:pPr/>
              <a:t>16</a:t>
            </a:fld>
            <a:endParaRPr lang="en-GB"/>
          </a:p>
        </p:txBody>
      </p:sp>
    </p:spTree>
    <p:extLst>
      <p:ext uri="{BB962C8B-B14F-4D97-AF65-F5344CB8AC3E}">
        <p14:creationId xmlns:p14="http://schemas.microsoft.com/office/powerpoint/2010/main" val="2901825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A8DCFB2-2FC4-4A48-85D8-914292BD17B8}" type="slidenum">
              <a:rPr lang="en-GB" smtClean="0"/>
              <a:pPr/>
              <a:t>20</a:t>
            </a:fld>
            <a:endParaRPr lang="en-GB"/>
          </a:p>
        </p:txBody>
      </p:sp>
    </p:spTree>
    <p:extLst>
      <p:ext uri="{BB962C8B-B14F-4D97-AF65-F5344CB8AC3E}">
        <p14:creationId xmlns:p14="http://schemas.microsoft.com/office/powerpoint/2010/main" val="78062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A8DCFB2-2FC4-4A48-85D8-914292BD17B8}" type="slidenum">
              <a:rPr lang="en-GB" smtClean="0"/>
              <a:pPr/>
              <a:t>21</a:t>
            </a:fld>
            <a:endParaRPr lang="en-GB"/>
          </a:p>
        </p:txBody>
      </p:sp>
    </p:spTree>
    <p:extLst>
      <p:ext uri="{BB962C8B-B14F-4D97-AF65-F5344CB8AC3E}">
        <p14:creationId xmlns:p14="http://schemas.microsoft.com/office/powerpoint/2010/main" val="780621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cxnSp>
        <p:nvCxnSpPr>
          <p:cNvPr id="23" name="Connecteur droit 22">
            <a:extLst>
              <a:ext uri="{FF2B5EF4-FFF2-40B4-BE49-F238E27FC236}">
                <a16:creationId xmlns:a16="http://schemas.microsoft.com/office/drawing/2014/main" id="{9C2774E4-5C64-4C62-984F-3967F8EB8213}"/>
              </a:ext>
            </a:extLst>
          </p:cNvPr>
          <p:cNvCxnSpPr>
            <a:cxnSpLocks/>
          </p:cNvCxnSpPr>
          <p:nvPr userDrawn="1"/>
        </p:nvCxnSpPr>
        <p:spPr>
          <a:xfrm>
            <a:off x="0" y="915566"/>
            <a:ext cx="6858000" cy="0"/>
          </a:xfrm>
          <a:prstGeom prst="line">
            <a:avLst/>
          </a:prstGeom>
          <a:ln>
            <a:solidFill>
              <a:srgbClr val="D3D3D3"/>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88241F9B-0D2C-427A-A3BB-2BECB174CFED}"/>
              </a:ext>
            </a:extLst>
          </p:cNvPr>
          <p:cNvCxnSpPr>
            <a:cxnSpLocks/>
          </p:cNvCxnSpPr>
          <p:nvPr userDrawn="1"/>
        </p:nvCxnSpPr>
        <p:spPr>
          <a:xfrm>
            <a:off x="0" y="4155926"/>
            <a:ext cx="5265204" cy="0"/>
          </a:xfrm>
          <a:prstGeom prst="line">
            <a:avLst/>
          </a:prstGeom>
          <a:ln>
            <a:solidFill>
              <a:srgbClr val="D3D3D3"/>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180363E9-1308-4C0E-BDA5-CF390AD35CAC}"/>
              </a:ext>
            </a:extLst>
          </p:cNvPr>
          <p:cNvCxnSpPr>
            <a:cxnSpLocks/>
          </p:cNvCxnSpPr>
          <p:nvPr userDrawn="1"/>
        </p:nvCxnSpPr>
        <p:spPr>
          <a:xfrm>
            <a:off x="728700" y="0"/>
            <a:ext cx="0" cy="5143500"/>
          </a:xfrm>
          <a:prstGeom prst="line">
            <a:avLst/>
          </a:prstGeom>
          <a:ln>
            <a:solidFill>
              <a:srgbClr val="D3D3D3"/>
            </a:solidFill>
          </a:ln>
        </p:spPr>
        <p:style>
          <a:lnRef idx="1">
            <a:schemeClr val="accent1"/>
          </a:lnRef>
          <a:fillRef idx="0">
            <a:schemeClr val="accent1"/>
          </a:fillRef>
          <a:effectRef idx="0">
            <a:schemeClr val="accent1"/>
          </a:effectRef>
          <a:fontRef idx="minor">
            <a:schemeClr val="tx1"/>
          </a:fontRef>
        </p:style>
      </p:cxnSp>
      <p:sp>
        <p:nvSpPr>
          <p:cNvPr id="28" name="Ellipse 27">
            <a:extLst>
              <a:ext uri="{FF2B5EF4-FFF2-40B4-BE49-F238E27FC236}">
                <a16:creationId xmlns:a16="http://schemas.microsoft.com/office/drawing/2014/main" id="{33F0FED1-B8F9-445B-959A-F64BB176898C}"/>
              </a:ext>
            </a:extLst>
          </p:cNvPr>
          <p:cNvSpPr/>
          <p:nvPr userDrawn="1"/>
        </p:nvSpPr>
        <p:spPr>
          <a:xfrm>
            <a:off x="674694" y="843558"/>
            <a:ext cx="108012" cy="144016"/>
          </a:xfrm>
          <a:prstGeom prst="ellipse">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9" name="Ellipse 28">
            <a:extLst>
              <a:ext uri="{FF2B5EF4-FFF2-40B4-BE49-F238E27FC236}">
                <a16:creationId xmlns:a16="http://schemas.microsoft.com/office/drawing/2014/main" id="{0F7C9BB3-3FAB-4AF6-A672-13B009C327B3}"/>
              </a:ext>
            </a:extLst>
          </p:cNvPr>
          <p:cNvSpPr/>
          <p:nvPr userDrawn="1"/>
        </p:nvSpPr>
        <p:spPr>
          <a:xfrm>
            <a:off x="674694" y="3579862"/>
            <a:ext cx="108012" cy="144016"/>
          </a:xfrm>
          <a:prstGeom prst="ellipse">
            <a:avLst/>
          </a:prstGeom>
          <a:solidFill>
            <a:srgbClr val="AE1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0" name="Ellipse 29">
            <a:extLst>
              <a:ext uri="{FF2B5EF4-FFF2-40B4-BE49-F238E27FC236}">
                <a16:creationId xmlns:a16="http://schemas.microsoft.com/office/drawing/2014/main" id="{4953AD7C-105B-44C2-B8FA-6295064382B1}"/>
              </a:ext>
            </a:extLst>
          </p:cNvPr>
          <p:cNvSpPr/>
          <p:nvPr userDrawn="1"/>
        </p:nvSpPr>
        <p:spPr>
          <a:xfrm>
            <a:off x="674694" y="4083918"/>
            <a:ext cx="108012" cy="144016"/>
          </a:xfrm>
          <a:prstGeom prst="ellipse">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3" name="Espace réservé du texte 32">
            <a:extLst>
              <a:ext uri="{FF2B5EF4-FFF2-40B4-BE49-F238E27FC236}">
                <a16:creationId xmlns:a16="http://schemas.microsoft.com/office/drawing/2014/main" id="{E87A3DCC-5F52-46C1-83E5-0DCD52BF0AF8}"/>
              </a:ext>
            </a:extLst>
          </p:cNvPr>
          <p:cNvSpPr>
            <a:spLocks noGrp="1"/>
          </p:cNvSpPr>
          <p:nvPr>
            <p:ph type="body" sz="quarter" idx="10" hasCustomPrompt="1"/>
          </p:nvPr>
        </p:nvSpPr>
        <p:spPr>
          <a:xfrm>
            <a:off x="906921" y="2571751"/>
            <a:ext cx="2198043" cy="865187"/>
          </a:xfrm>
          <a:prstGeom prst="rect">
            <a:avLst/>
          </a:prstGeom>
        </p:spPr>
        <p:txBody>
          <a:bodyPr/>
          <a:lstStyle>
            <a:lvl1pPr marL="0" indent="0">
              <a:buNone/>
              <a:defRPr sz="900" b="0">
                <a:solidFill>
                  <a:schemeClr val="tx1"/>
                </a:solidFill>
                <a:latin typeface="+mn-lt"/>
              </a:defRPr>
            </a:lvl1pPr>
            <a:lvl2pPr marL="200025" indent="0">
              <a:buNone/>
              <a:defRPr/>
            </a:lvl2pPr>
            <a:lvl3pPr marL="398859" indent="0">
              <a:buNone/>
              <a:defRPr/>
            </a:lvl3pPr>
            <a:lvl4pPr marL="607219" indent="0">
              <a:buNone/>
              <a:defRPr/>
            </a:lvl4pPr>
            <a:lvl5pPr marL="807244" indent="0">
              <a:buNone/>
              <a:defRPr/>
            </a:lvl5pPr>
          </a:lstStyle>
          <a:p>
            <a:pPr lvl="0"/>
            <a:r>
              <a:rPr lang="en-US" dirty="0"/>
              <a:t>A short description about the subject of the presentation. Can be used as a subtitle.</a:t>
            </a:r>
          </a:p>
        </p:txBody>
      </p:sp>
      <p:sp>
        <p:nvSpPr>
          <p:cNvPr id="35" name="Espace réservé du texte 34">
            <a:extLst>
              <a:ext uri="{FF2B5EF4-FFF2-40B4-BE49-F238E27FC236}">
                <a16:creationId xmlns:a16="http://schemas.microsoft.com/office/drawing/2014/main" id="{C72245EA-CCDD-44D2-815D-356CD0575689}"/>
              </a:ext>
            </a:extLst>
          </p:cNvPr>
          <p:cNvSpPr>
            <a:spLocks noGrp="1"/>
          </p:cNvSpPr>
          <p:nvPr>
            <p:ph type="body" sz="quarter" idx="11" hasCustomPrompt="1"/>
          </p:nvPr>
        </p:nvSpPr>
        <p:spPr>
          <a:xfrm>
            <a:off x="906921" y="1203599"/>
            <a:ext cx="3008133" cy="1296145"/>
          </a:xfrm>
          <a:prstGeom prst="rect">
            <a:avLst/>
          </a:prstGeom>
        </p:spPr>
        <p:txBody>
          <a:bodyPr/>
          <a:lstStyle>
            <a:lvl1pPr marL="0" indent="0">
              <a:lnSpc>
                <a:spcPts val="3375"/>
              </a:lnSpc>
              <a:spcBef>
                <a:spcPts val="0"/>
              </a:spcBef>
              <a:buNone/>
              <a:defRPr sz="3600">
                <a:solidFill>
                  <a:srgbClr val="AE1022"/>
                </a:solidFill>
                <a:latin typeface="+mj-lt"/>
              </a:defRPr>
            </a:lvl1pPr>
            <a:lvl2pPr marL="200025" indent="0">
              <a:buNone/>
              <a:defRPr/>
            </a:lvl2pPr>
            <a:lvl3pPr marL="398859" indent="0">
              <a:buNone/>
              <a:defRPr/>
            </a:lvl3pPr>
            <a:lvl4pPr marL="607219" indent="0">
              <a:buNone/>
              <a:defRPr/>
            </a:lvl4pPr>
            <a:lvl5pPr marL="807244" indent="0">
              <a:buNone/>
              <a:defRPr/>
            </a:lvl5pPr>
          </a:lstStyle>
          <a:p>
            <a:pPr lvl="0"/>
            <a:r>
              <a:rPr lang="fr-FR" dirty="0"/>
              <a:t>Document Title</a:t>
            </a:r>
          </a:p>
        </p:txBody>
      </p:sp>
      <p:sp>
        <p:nvSpPr>
          <p:cNvPr id="36" name="Espace réservé du texte 32">
            <a:extLst>
              <a:ext uri="{FF2B5EF4-FFF2-40B4-BE49-F238E27FC236}">
                <a16:creationId xmlns:a16="http://schemas.microsoft.com/office/drawing/2014/main" id="{16284A64-7B54-461F-9363-2BE4503F91FE}"/>
              </a:ext>
            </a:extLst>
          </p:cNvPr>
          <p:cNvSpPr>
            <a:spLocks noGrp="1"/>
          </p:cNvSpPr>
          <p:nvPr>
            <p:ph type="body" sz="quarter" idx="12" hasCustomPrompt="1"/>
          </p:nvPr>
        </p:nvSpPr>
        <p:spPr>
          <a:xfrm>
            <a:off x="906920" y="3507855"/>
            <a:ext cx="2198043" cy="288032"/>
          </a:xfrm>
          <a:prstGeom prst="rect">
            <a:avLst/>
          </a:prstGeom>
        </p:spPr>
        <p:txBody>
          <a:bodyPr/>
          <a:lstStyle>
            <a:lvl1pPr marL="0" indent="0">
              <a:buNone/>
              <a:defRPr sz="900" b="0">
                <a:solidFill>
                  <a:srgbClr val="AE1022"/>
                </a:solidFill>
                <a:latin typeface="+mj-lt"/>
              </a:defRPr>
            </a:lvl1pPr>
            <a:lvl2pPr marL="200025" indent="0">
              <a:buNone/>
              <a:defRPr/>
            </a:lvl2pPr>
            <a:lvl3pPr marL="398859" indent="0">
              <a:buNone/>
              <a:defRPr/>
            </a:lvl3pPr>
            <a:lvl4pPr marL="607219" indent="0">
              <a:buNone/>
              <a:defRPr/>
            </a:lvl4pPr>
            <a:lvl5pPr marL="807244" indent="0">
              <a:buNone/>
              <a:defRPr/>
            </a:lvl5pPr>
          </a:lstStyle>
          <a:p>
            <a:pPr lvl="0"/>
            <a:r>
              <a:rPr lang="en-US" dirty="0"/>
              <a:t>Presentation date</a:t>
            </a:r>
          </a:p>
        </p:txBody>
      </p:sp>
      <p:pic>
        <p:nvPicPr>
          <p:cNvPr id="14" name="Picture 13" descr="EHRA Word Mark RGB.png"/>
          <p:cNvPicPr>
            <a:picLocks noChangeAspect="1"/>
          </p:cNvPicPr>
          <p:nvPr userDrawn="1"/>
        </p:nvPicPr>
        <p:blipFill>
          <a:blip r:embed="rId2" cstate="print"/>
          <a:stretch>
            <a:fillRect/>
          </a:stretch>
        </p:blipFill>
        <p:spPr>
          <a:xfrm>
            <a:off x="5280891" y="530192"/>
            <a:ext cx="1435488" cy="673406"/>
          </a:xfrm>
          <a:prstGeom prst="rect">
            <a:avLst/>
          </a:prstGeom>
          <a:solidFill>
            <a:schemeClr val="bg1"/>
          </a:solidFill>
        </p:spPr>
      </p:pic>
      <p:pic>
        <p:nvPicPr>
          <p:cNvPr id="15" name="Picture 14" descr="esc-logo-transparent-background_500x300.png"/>
          <p:cNvPicPr>
            <a:picLocks noChangeAspect="1"/>
          </p:cNvPicPr>
          <p:nvPr userDrawn="1"/>
        </p:nvPicPr>
        <p:blipFill>
          <a:blip r:embed="rId3" cstate="print"/>
          <a:stretch>
            <a:fillRect/>
          </a:stretch>
        </p:blipFill>
        <p:spPr>
          <a:xfrm>
            <a:off x="5572141" y="3714766"/>
            <a:ext cx="982262" cy="785810"/>
          </a:xfrm>
          <a:prstGeom prst="rect">
            <a:avLst/>
          </a:prstGeom>
        </p:spPr>
      </p:pic>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56A01797-8D6C-4BBB-8B5F-CB24DB662EAA}"/>
              </a:ext>
            </a:extLst>
          </p:cNvPr>
          <p:cNvSpPr>
            <a:spLocks noGrp="1"/>
          </p:cNvSpPr>
          <p:nvPr>
            <p:ph type="body" sz="quarter" idx="10" hasCustomPrompt="1"/>
          </p:nvPr>
        </p:nvSpPr>
        <p:spPr>
          <a:xfrm>
            <a:off x="243465" y="339502"/>
            <a:ext cx="2645476" cy="720082"/>
          </a:xfrm>
          <a:prstGeom prst="rect">
            <a:avLst/>
          </a:prstGeom>
        </p:spPr>
        <p:txBody>
          <a:bodyPr/>
          <a:lstStyle>
            <a:lvl1pPr marL="0" indent="0">
              <a:lnSpc>
                <a:spcPts val="1875"/>
              </a:lnSpc>
              <a:spcBef>
                <a:spcPts val="0"/>
              </a:spcBef>
              <a:buNone/>
              <a:defRPr sz="1950" b="0">
                <a:solidFill>
                  <a:schemeClr val="tx1"/>
                </a:solidFill>
                <a:latin typeface="+mj-lt"/>
              </a:defRPr>
            </a:lvl1pPr>
            <a:lvl2pPr marL="200025" indent="0">
              <a:buNone/>
              <a:defRPr/>
            </a:lvl2pPr>
            <a:lvl3pPr marL="398859" indent="0">
              <a:buNone/>
              <a:defRPr/>
            </a:lvl3pPr>
            <a:lvl4pPr marL="607219" indent="0">
              <a:buNone/>
              <a:defRPr/>
            </a:lvl4pPr>
            <a:lvl5pPr marL="807244" indent="0">
              <a:buNone/>
              <a:defRPr/>
            </a:lvl5pPr>
          </a:lstStyle>
          <a:p>
            <a:pPr lvl="0"/>
            <a:r>
              <a:rPr lang="en-US" dirty="0"/>
              <a:t>First line</a:t>
            </a:r>
            <a:br>
              <a:rPr lang="en-US" dirty="0"/>
            </a:br>
            <a:r>
              <a:rPr lang="en-US" dirty="0"/>
              <a:t>Of the headline</a:t>
            </a:r>
          </a:p>
        </p:txBody>
      </p:sp>
      <p:sp>
        <p:nvSpPr>
          <p:cNvPr id="8" name="Espace réservé du texte 7">
            <a:extLst>
              <a:ext uri="{FF2B5EF4-FFF2-40B4-BE49-F238E27FC236}">
                <a16:creationId xmlns:a16="http://schemas.microsoft.com/office/drawing/2014/main" id="{EF734305-4997-41D6-B5C3-AD35E80BE455}"/>
              </a:ext>
            </a:extLst>
          </p:cNvPr>
          <p:cNvSpPr>
            <a:spLocks noGrp="1"/>
          </p:cNvSpPr>
          <p:nvPr>
            <p:ph type="body" sz="quarter" idx="11" hasCustomPrompt="1"/>
          </p:nvPr>
        </p:nvSpPr>
        <p:spPr>
          <a:xfrm>
            <a:off x="3050959" y="1635646"/>
            <a:ext cx="2268252" cy="2278186"/>
          </a:xfrm>
          <a:prstGeom prst="rect">
            <a:avLst/>
          </a:prstGeom>
        </p:spPr>
        <p:txBody>
          <a:bodyPr/>
          <a:lstStyle>
            <a:lvl1pPr marL="0" indent="0">
              <a:lnSpc>
                <a:spcPts val="1350"/>
              </a:lnSpc>
              <a:spcBef>
                <a:spcPts val="234"/>
              </a:spcBef>
              <a:buNone/>
              <a:defRPr sz="975" b="0">
                <a:solidFill>
                  <a:schemeClr val="tx1"/>
                </a:solidFill>
                <a:latin typeface="+mn-lt"/>
              </a:defRPr>
            </a:lvl1pPr>
            <a:lvl2pPr marL="200025" indent="0">
              <a:buNone/>
              <a:defRPr/>
            </a:lvl2pPr>
            <a:lvl3pPr marL="398859" indent="0">
              <a:buNone/>
              <a:defRPr/>
            </a:lvl3pPr>
            <a:lvl4pPr marL="607219" indent="0">
              <a:buNone/>
              <a:defRPr/>
            </a:lvl4pPr>
            <a:lvl5pPr marL="807244" indent="0">
              <a:buNone/>
              <a:defRPr/>
            </a:lvl5pPr>
          </a:lstStyle>
          <a:p>
            <a:pPr lvl="0"/>
            <a:r>
              <a:rPr lang="fr-FR" dirty="0"/>
              <a:t>Abusus enim multitudine </a:t>
            </a:r>
            <a:r>
              <a:rPr lang="fr-FR" dirty="0" err="1"/>
              <a:t>hominum</a:t>
            </a:r>
            <a:r>
              <a:rPr lang="fr-FR" dirty="0"/>
              <a:t>, </a:t>
            </a:r>
            <a:r>
              <a:rPr lang="fr-FR" dirty="0" err="1"/>
              <a:t>quam</a:t>
            </a:r>
            <a:r>
              <a:rPr lang="fr-FR" dirty="0"/>
              <a:t> </a:t>
            </a:r>
            <a:r>
              <a:rPr lang="fr-FR" dirty="0" err="1"/>
              <a:t>tranquillis</a:t>
            </a:r>
            <a:r>
              <a:rPr lang="fr-FR" dirty="0"/>
              <a:t> in rebus </a:t>
            </a:r>
            <a:r>
              <a:rPr lang="fr-FR" dirty="0" err="1"/>
              <a:t>diutius</a:t>
            </a:r>
            <a:r>
              <a:rPr lang="fr-FR" dirty="0"/>
              <a:t> </a:t>
            </a:r>
            <a:r>
              <a:rPr lang="fr-FR" dirty="0" err="1"/>
              <a:t>rexit</a:t>
            </a:r>
            <a:r>
              <a:rPr lang="fr-FR" dirty="0"/>
              <a:t>, ex </a:t>
            </a:r>
            <a:r>
              <a:rPr lang="fr-FR" dirty="0" err="1"/>
              <a:t>agrestibus</a:t>
            </a:r>
            <a:r>
              <a:rPr lang="fr-FR" dirty="0"/>
              <a:t> </a:t>
            </a:r>
            <a:r>
              <a:rPr lang="fr-FR" dirty="0" err="1"/>
              <a:t>habitaculis</a:t>
            </a:r>
            <a:r>
              <a:rPr lang="fr-FR" dirty="0"/>
              <a:t> </a:t>
            </a:r>
            <a:r>
              <a:rPr lang="fr-FR" dirty="0" err="1"/>
              <a:t>urbes</a:t>
            </a:r>
            <a:r>
              <a:rPr lang="fr-FR" dirty="0"/>
              <a:t> </a:t>
            </a:r>
            <a:r>
              <a:rPr lang="fr-FR" dirty="0" err="1"/>
              <a:t>construxit</a:t>
            </a:r>
            <a:r>
              <a:rPr lang="fr-FR" dirty="0"/>
              <a:t> </a:t>
            </a:r>
            <a:r>
              <a:rPr lang="fr-FR" dirty="0" err="1"/>
              <a:t>multis</a:t>
            </a:r>
            <a:r>
              <a:rPr lang="fr-FR" dirty="0"/>
              <a:t> </a:t>
            </a:r>
            <a:r>
              <a:rPr lang="fr-FR" dirty="0" err="1"/>
              <a:t>opibus</a:t>
            </a:r>
            <a:r>
              <a:rPr lang="fr-FR" dirty="0"/>
              <a:t> </a:t>
            </a:r>
            <a:r>
              <a:rPr lang="fr-FR" dirty="0" err="1"/>
              <a:t>firmas</a:t>
            </a:r>
            <a:r>
              <a:rPr lang="fr-FR" dirty="0"/>
              <a:t> et </a:t>
            </a:r>
            <a:r>
              <a:rPr lang="fr-FR" dirty="0" err="1"/>
              <a:t>viribus</a:t>
            </a:r>
            <a:r>
              <a:rPr lang="fr-FR" dirty="0"/>
              <a:t>, </a:t>
            </a:r>
            <a:r>
              <a:rPr lang="fr-FR" dirty="0" err="1"/>
              <a:t>quarum</a:t>
            </a:r>
            <a:r>
              <a:rPr lang="fr-FR" dirty="0"/>
              <a:t> ad </a:t>
            </a:r>
            <a:r>
              <a:rPr lang="fr-FR" dirty="0" err="1"/>
              <a:t>praesens</a:t>
            </a:r>
            <a:r>
              <a:rPr lang="fr-FR" dirty="0"/>
              <a:t> </a:t>
            </a:r>
            <a:r>
              <a:rPr lang="fr-FR" dirty="0" err="1"/>
              <a:t>pleraeque</a:t>
            </a:r>
            <a:r>
              <a:rPr lang="fr-FR" dirty="0"/>
              <a:t> </a:t>
            </a:r>
            <a:r>
              <a:rPr lang="fr-FR" dirty="0" err="1"/>
              <a:t>licet</a:t>
            </a:r>
            <a:r>
              <a:rPr lang="fr-FR" dirty="0"/>
              <a:t> </a:t>
            </a:r>
            <a:r>
              <a:rPr lang="fr-FR" dirty="0" err="1"/>
              <a:t>Graecis</a:t>
            </a:r>
            <a:r>
              <a:rPr lang="fr-FR" dirty="0"/>
              <a:t> </a:t>
            </a:r>
            <a:r>
              <a:rPr lang="fr-FR" dirty="0" err="1"/>
              <a:t>nominibus</a:t>
            </a:r>
            <a:r>
              <a:rPr lang="fr-FR" dirty="0"/>
              <a:t> </a:t>
            </a:r>
            <a:r>
              <a:rPr lang="fr-FR" dirty="0" err="1"/>
              <a:t>appellentur</a:t>
            </a:r>
            <a:r>
              <a:rPr lang="fr-FR" dirty="0"/>
              <a:t>, </a:t>
            </a:r>
            <a:r>
              <a:rPr lang="fr-FR" dirty="0" err="1"/>
              <a:t>quae</a:t>
            </a:r>
            <a:r>
              <a:rPr lang="fr-FR" dirty="0"/>
              <a:t> </a:t>
            </a:r>
            <a:r>
              <a:rPr lang="fr-FR" dirty="0" err="1"/>
              <a:t>isdem</a:t>
            </a:r>
            <a:r>
              <a:rPr lang="fr-FR" dirty="0"/>
              <a:t> ad </a:t>
            </a:r>
            <a:r>
              <a:rPr lang="fr-FR" dirty="0" err="1"/>
              <a:t>arbitrium</a:t>
            </a:r>
            <a:r>
              <a:rPr lang="fr-FR" dirty="0"/>
              <a:t> </a:t>
            </a:r>
            <a:r>
              <a:rPr lang="fr-FR" dirty="0" err="1"/>
              <a:t>inposita</a:t>
            </a:r>
            <a:r>
              <a:rPr lang="fr-FR" dirty="0"/>
              <a:t> </a:t>
            </a:r>
            <a:r>
              <a:rPr lang="fr-FR" dirty="0" err="1"/>
              <a:t>sunt</a:t>
            </a:r>
            <a:r>
              <a:rPr lang="fr-FR" dirty="0"/>
              <a:t> </a:t>
            </a:r>
            <a:r>
              <a:rPr lang="fr-FR" dirty="0" err="1"/>
              <a:t>conditoris</a:t>
            </a:r>
            <a:r>
              <a:rPr lang="fr-FR" dirty="0"/>
              <a:t>, </a:t>
            </a:r>
            <a:r>
              <a:rPr lang="fr-FR" dirty="0" err="1"/>
              <a:t>primigenia</a:t>
            </a:r>
            <a:r>
              <a:rPr lang="fr-FR" dirty="0"/>
              <a:t> </a:t>
            </a:r>
            <a:r>
              <a:rPr lang="fr-FR" dirty="0" err="1"/>
              <a:t>tamen</a:t>
            </a:r>
            <a:r>
              <a:rPr lang="fr-FR" dirty="0"/>
              <a:t> nomina non </a:t>
            </a:r>
            <a:r>
              <a:rPr lang="fr-FR" dirty="0" err="1"/>
              <a:t>amittunt</a:t>
            </a:r>
            <a:r>
              <a:rPr lang="fr-FR" dirty="0"/>
              <a:t>, </a:t>
            </a:r>
            <a:r>
              <a:rPr lang="fr-FR" dirty="0" err="1"/>
              <a:t>quae</a:t>
            </a:r>
            <a:r>
              <a:rPr lang="fr-FR" dirty="0"/>
              <a:t> </a:t>
            </a:r>
            <a:r>
              <a:rPr lang="fr-FR" dirty="0" err="1"/>
              <a:t>eis</a:t>
            </a:r>
            <a:endParaRPr lang="fr-FR" dirty="0"/>
          </a:p>
        </p:txBody>
      </p:sp>
      <p:sp>
        <p:nvSpPr>
          <p:cNvPr id="9" name="Espace réservé du texte 7">
            <a:extLst>
              <a:ext uri="{FF2B5EF4-FFF2-40B4-BE49-F238E27FC236}">
                <a16:creationId xmlns:a16="http://schemas.microsoft.com/office/drawing/2014/main" id="{2527C28F-4A99-4774-A672-5D1B9EEC6F51}"/>
              </a:ext>
            </a:extLst>
          </p:cNvPr>
          <p:cNvSpPr>
            <a:spLocks noGrp="1"/>
          </p:cNvSpPr>
          <p:nvPr>
            <p:ph type="body" sz="quarter" idx="12" hasCustomPrompt="1"/>
          </p:nvPr>
        </p:nvSpPr>
        <p:spPr>
          <a:xfrm>
            <a:off x="3050959" y="1347614"/>
            <a:ext cx="2268252" cy="288031"/>
          </a:xfrm>
          <a:prstGeom prst="rect">
            <a:avLst/>
          </a:prstGeom>
        </p:spPr>
        <p:txBody>
          <a:bodyPr/>
          <a:lstStyle>
            <a:lvl1pPr marL="0" indent="0">
              <a:lnSpc>
                <a:spcPts val="1350"/>
              </a:lnSpc>
              <a:spcBef>
                <a:spcPts val="234"/>
              </a:spcBef>
              <a:buNone/>
              <a:defRPr sz="1050" b="1">
                <a:solidFill>
                  <a:schemeClr val="tx1"/>
                </a:solidFill>
                <a:latin typeface="+mj-lt"/>
              </a:defRPr>
            </a:lvl1pPr>
            <a:lvl2pPr marL="200025" indent="0">
              <a:buNone/>
              <a:defRPr/>
            </a:lvl2pPr>
            <a:lvl3pPr marL="398859" indent="0">
              <a:buNone/>
              <a:defRPr/>
            </a:lvl3pPr>
            <a:lvl4pPr marL="607219" indent="0">
              <a:buNone/>
              <a:defRPr/>
            </a:lvl4pPr>
            <a:lvl5pPr marL="807244" indent="0">
              <a:buNone/>
              <a:defRPr/>
            </a:lvl5pPr>
          </a:lstStyle>
          <a:p>
            <a:pPr lvl="0"/>
            <a:r>
              <a:rPr lang="fr-FR" dirty="0"/>
              <a:t>Subtitle</a:t>
            </a:r>
          </a:p>
        </p:txBody>
      </p:sp>
      <p:sp>
        <p:nvSpPr>
          <p:cNvPr id="11" name="Espace réservé pour une image  10">
            <a:extLst>
              <a:ext uri="{FF2B5EF4-FFF2-40B4-BE49-F238E27FC236}">
                <a16:creationId xmlns:a16="http://schemas.microsoft.com/office/drawing/2014/main" id="{EFADFAF9-AE6E-498A-A329-A501546781A2}"/>
              </a:ext>
            </a:extLst>
          </p:cNvPr>
          <p:cNvSpPr>
            <a:spLocks noGrp="1"/>
          </p:cNvSpPr>
          <p:nvPr>
            <p:ph type="pic" sz="quarter" idx="13"/>
          </p:nvPr>
        </p:nvSpPr>
        <p:spPr>
          <a:xfrm>
            <a:off x="5247" y="1347614"/>
            <a:ext cx="2883694" cy="2565400"/>
          </a:xfrm>
          <a:prstGeom prst="rect">
            <a:avLst/>
          </a:prstGeom>
        </p:spPr>
        <p:txBody>
          <a:bodyPr/>
          <a:lstStyle>
            <a:lvl1pPr marL="0" indent="0">
              <a:buNone/>
              <a:defRPr sz="975" b="0">
                <a:solidFill>
                  <a:schemeClr val="tx1"/>
                </a:solidFill>
                <a:latin typeface="+mj-lt"/>
              </a:defRPr>
            </a:lvl1pPr>
          </a:lstStyle>
          <a:p>
            <a:r>
              <a:rPr lang="en-US"/>
              <a:t>Drag picture to placeholder or click icon to add</a:t>
            </a:r>
            <a:endParaRPr lang="fr-FR"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4" name="Espace réservé du texte 5">
            <a:extLst>
              <a:ext uri="{FF2B5EF4-FFF2-40B4-BE49-F238E27FC236}">
                <a16:creationId xmlns:a16="http://schemas.microsoft.com/office/drawing/2014/main" id="{4C4DCEFD-DF8E-49D5-AC57-A796E5A21709}"/>
              </a:ext>
            </a:extLst>
          </p:cNvPr>
          <p:cNvSpPr>
            <a:spLocks noGrp="1"/>
          </p:cNvSpPr>
          <p:nvPr>
            <p:ph type="body" sz="quarter" idx="10" hasCustomPrompt="1"/>
          </p:nvPr>
        </p:nvSpPr>
        <p:spPr>
          <a:xfrm>
            <a:off x="243465" y="339502"/>
            <a:ext cx="2645476" cy="720082"/>
          </a:xfrm>
          <a:prstGeom prst="rect">
            <a:avLst/>
          </a:prstGeom>
        </p:spPr>
        <p:txBody>
          <a:bodyPr/>
          <a:lstStyle>
            <a:lvl1pPr marL="0" indent="0">
              <a:lnSpc>
                <a:spcPts val="1875"/>
              </a:lnSpc>
              <a:spcBef>
                <a:spcPts val="0"/>
              </a:spcBef>
              <a:buNone/>
              <a:defRPr sz="1950" b="0">
                <a:solidFill>
                  <a:schemeClr val="tx1"/>
                </a:solidFill>
                <a:latin typeface="+mj-lt"/>
              </a:defRPr>
            </a:lvl1pPr>
            <a:lvl2pPr marL="200025" indent="0">
              <a:buNone/>
              <a:defRPr/>
            </a:lvl2pPr>
            <a:lvl3pPr marL="398859" indent="0">
              <a:buNone/>
              <a:defRPr/>
            </a:lvl3pPr>
            <a:lvl4pPr marL="607219" indent="0">
              <a:buNone/>
              <a:defRPr/>
            </a:lvl4pPr>
            <a:lvl5pPr marL="807244" indent="0">
              <a:buNone/>
              <a:defRPr/>
            </a:lvl5pPr>
          </a:lstStyle>
          <a:p>
            <a:pPr lvl="0"/>
            <a:r>
              <a:rPr lang="en-US" dirty="0"/>
              <a:t>First line</a:t>
            </a:r>
            <a:br>
              <a:rPr lang="en-US" dirty="0"/>
            </a:br>
            <a:r>
              <a:rPr lang="en-US" dirty="0"/>
              <a:t>Of the headline</a:t>
            </a:r>
          </a:p>
        </p:txBody>
      </p:sp>
      <p:sp>
        <p:nvSpPr>
          <p:cNvPr id="5" name="Espace réservé du texte 7">
            <a:extLst>
              <a:ext uri="{FF2B5EF4-FFF2-40B4-BE49-F238E27FC236}">
                <a16:creationId xmlns:a16="http://schemas.microsoft.com/office/drawing/2014/main" id="{1445E308-E33D-4DD7-B528-7AAEF390C5AF}"/>
              </a:ext>
            </a:extLst>
          </p:cNvPr>
          <p:cNvSpPr>
            <a:spLocks noGrp="1"/>
          </p:cNvSpPr>
          <p:nvPr>
            <p:ph type="body" sz="quarter" idx="11" hasCustomPrompt="1"/>
          </p:nvPr>
        </p:nvSpPr>
        <p:spPr>
          <a:xfrm>
            <a:off x="674694" y="1995686"/>
            <a:ext cx="1404156" cy="2278186"/>
          </a:xfrm>
          <a:prstGeom prst="rect">
            <a:avLst/>
          </a:prstGeom>
        </p:spPr>
        <p:txBody>
          <a:bodyPr/>
          <a:lstStyle>
            <a:lvl1pPr marL="0" indent="0">
              <a:lnSpc>
                <a:spcPts val="1350"/>
              </a:lnSpc>
              <a:spcBef>
                <a:spcPts val="234"/>
              </a:spcBef>
              <a:buNone/>
              <a:defRPr sz="975" b="0">
                <a:solidFill>
                  <a:schemeClr val="tx1"/>
                </a:solidFill>
                <a:latin typeface="+mn-lt"/>
              </a:defRPr>
            </a:lvl1pPr>
            <a:lvl2pPr marL="200025" indent="0">
              <a:buNone/>
              <a:defRPr/>
            </a:lvl2pPr>
            <a:lvl3pPr marL="398859" indent="0">
              <a:buNone/>
              <a:defRPr/>
            </a:lvl3pPr>
            <a:lvl4pPr marL="607219" indent="0">
              <a:buNone/>
              <a:defRPr/>
            </a:lvl4pPr>
            <a:lvl5pPr marL="807244" indent="0">
              <a:buNone/>
              <a:defRPr/>
            </a:lvl5pPr>
          </a:lstStyle>
          <a:p>
            <a:pPr lvl="0"/>
            <a:r>
              <a:rPr lang="fr-FR" dirty="0"/>
              <a:t>Abusus enim multitudine </a:t>
            </a:r>
            <a:r>
              <a:rPr lang="fr-FR" dirty="0" err="1"/>
              <a:t>hominum</a:t>
            </a:r>
            <a:r>
              <a:rPr lang="fr-FR" dirty="0"/>
              <a:t>, </a:t>
            </a:r>
            <a:r>
              <a:rPr lang="fr-FR" dirty="0" err="1"/>
              <a:t>quam</a:t>
            </a:r>
            <a:r>
              <a:rPr lang="fr-FR" dirty="0"/>
              <a:t> </a:t>
            </a:r>
            <a:r>
              <a:rPr lang="fr-FR" dirty="0" err="1"/>
              <a:t>tranquillis</a:t>
            </a:r>
            <a:r>
              <a:rPr lang="fr-FR" dirty="0"/>
              <a:t> in rebus </a:t>
            </a:r>
            <a:r>
              <a:rPr lang="fr-FR" dirty="0" err="1"/>
              <a:t>diutius</a:t>
            </a:r>
            <a:r>
              <a:rPr lang="fr-FR" dirty="0"/>
              <a:t> </a:t>
            </a:r>
            <a:r>
              <a:rPr lang="fr-FR" dirty="0" err="1"/>
              <a:t>rexit</a:t>
            </a:r>
            <a:r>
              <a:rPr lang="fr-FR" dirty="0"/>
              <a:t>, ex </a:t>
            </a:r>
            <a:r>
              <a:rPr lang="fr-FR" dirty="0" err="1"/>
              <a:t>agrestibus</a:t>
            </a:r>
            <a:r>
              <a:rPr lang="fr-FR" dirty="0"/>
              <a:t> </a:t>
            </a:r>
            <a:r>
              <a:rPr lang="fr-FR" dirty="0" err="1"/>
              <a:t>habitaculis</a:t>
            </a:r>
            <a:r>
              <a:rPr lang="fr-FR" dirty="0"/>
              <a:t> </a:t>
            </a:r>
            <a:r>
              <a:rPr lang="fr-FR" dirty="0" err="1"/>
              <a:t>urbes</a:t>
            </a:r>
            <a:r>
              <a:rPr lang="fr-FR" dirty="0"/>
              <a:t> </a:t>
            </a:r>
            <a:r>
              <a:rPr lang="fr-FR" dirty="0" err="1"/>
              <a:t>construxit</a:t>
            </a:r>
            <a:r>
              <a:rPr lang="fr-FR" dirty="0"/>
              <a:t> </a:t>
            </a:r>
            <a:r>
              <a:rPr lang="fr-FR" dirty="0" err="1"/>
              <a:t>multis</a:t>
            </a:r>
            <a:r>
              <a:rPr lang="fr-FR" dirty="0"/>
              <a:t> </a:t>
            </a:r>
            <a:r>
              <a:rPr lang="fr-FR" dirty="0" err="1"/>
              <a:t>opibus</a:t>
            </a:r>
            <a:r>
              <a:rPr lang="fr-FR" dirty="0"/>
              <a:t> </a:t>
            </a:r>
            <a:r>
              <a:rPr lang="fr-FR" dirty="0" err="1"/>
              <a:t>firmas</a:t>
            </a:r>
            <a:endParaRPr lang="fr-FR" dirty="0"/>
          </a:p>
        </p:txBody>
      </p:sp>
      <p:sp>
        <p:nvSpPr>
          <p:cNvPr id="6" name="Espace réservé du texte 7">
            <a:extLst>
              <a:ext uri="{FF2B5EF4-FFF2-40B4-BE49-F238E27FC236}">
                <a16:creationId xmlns:a16="http://schemas.microsoft.com/office/drawing/2014/main" id="{3838AEB7-814F-4501-B3B0-295E08648303}"/>
              </a:ext>
            </a:extLst>
          </p:cNvPr>
          <p:cNvSpPr>
            <a:spLocks noGrp="1"/>
          </p:cNvSpPr>
          <p:nvPr>
            <p:ph type="body" sz="quarter" idx="12" hasCustomPrompt="1"/>
          </p:nvPr>
        </p:nvSpPr>
        <p:spPr>
          <a:xfrm>
            <a:off x="674694" y="1707655"/>
            <a:ext cx="1404156" cy="288031"/>
          </a:xfrm>
          <a:prstGeom prst="rect">
            <a:avLst/>
          </a:prstGeom>
        </p:spPr>
        <p:txBody>
          <a:bodyPr/>
          <a:lstStyle>
            <a:lvl1pPr marL="0" indent="0">
              <a:lnSpc>
                <a:spcPts val="1350"/>
              </a:lnSpc>
              <a:spcBef>
                <a:spcPts val="234"/>
              </a:spcBef>
              <a:buNone/>
              <a:defRPr sz="1050" b="1">
                <a:solidFill>
                  <a:schemeClr val="tx1"/>
                </a:solidFill>
                <a:latin typeface="+mj-lt"/>
              </a:defRPr>
            </a:lvl1pPr>
            <a:lvl2pPr marL="200025" indent="0">
              <a:buNone/>
              <a:defRPr/>
            </a:lvl2pPr>
            <a:lvl3pPr marL="398859" indent="0">
              <a:buNone/>
              <a:defRPr/>
            </a:lvl3pPr>
            <a:lvl4pPr marL="607219" indent="0">
              <a:buNone/>
              <a:defRPr/>
            </a:lvl4pPr>
            <a:lvl5pPr marL="807244" indent="0">
              <a:buNone/>
              <a:defRPr/>
            </a:lvl5pPr>
          </a:lstStyle>
          <a:p>
            <a:pPr lvl="0"/>
            <a:r>
              <a:rPr lang="fr-FR" dirty="0"/>
              <a:t>Subtitle</a:t>
            </a:r>
          </a:p>
        </p:txBody>
      </p:sp>
      <p:sp>
        <p:nvSpPr>
          <p:cNvPr id="8" name="Espace réservé du graphique 7">
            <a:extLst>
              <a:ext uri="{FF2B5EF4-FFF2-40B4-BE49-F238E27FC236}">
                <a16:creationId xmlns:a16="http://schemas.microsoft.com/office/drawing/2014/main" id="{DF18E9B8-1D26-4B26-97FC-0474D1DFA809}"/>
              </a:ext>
            </a:extLst>
          </p:cNvPr>
          <p:cNvSpPr>
            <a:spLocks noGrp="1"/>
          </p:cNvSpPr>
          <p:nvPr>
            <p:ph type="chart" sz="quarter" idx="13"/>
          </p:nvPr>
        </p:nvSpPr>
        <p:spPr>
          <a:xfrm>
            <a:off x="2510898" y="1131590"/>
            <a:ext cx="2592288" cy="3142282"/>
          </a:xfrm>
          <a:prstGeom prst="rect">
            <a:avLst/>
          </a:prstGeom>
        </p:spPr>
        <p:txBody>
          <a:bodyPr/>
          <a:lstStyle>
            <a:lvl1pPr marL="0" indent="0">
              <a:buNone/>
              <a:defRPr sz="975" b="0">
                <a:solidFill>
                  <a:schemeClr val="tx1"/>
                </a:solidFill>
                <a:latin typeface="+mj-lt"/>
              </a:defRPr>
            </a:lvl1pPr>
          </a:lstStyle>
          <a:p>
            <a:r>
              <a:rPr lang="en-US"/>
              <a:t>Click icon to add chart</a:t>
            </a:r>
            <a:endParaRPr lang="fr-FR" dirty="0"/>
          </a:p>
        </p:txBody>
      </p:sp>
    </p:spTree>
    <p:extLst>
      <p:ext uri="{BB962C8B-B14F-4D97-AF65-F5344CB8AC3E}">
        <p14:creationId xmlns:p14="http://schemas.microsoft.com/office/powerpoint/2010/main" val="271131200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8" name="Espace réservé du texte 5">
            <a:extLst>
              <a:ext uri="{FF2B5EF4-FFF2-40B4-BE49-F238E27FC236}">
                <a16:creationId xmlns:a16="http://schemas.microsoft.com/office/drawing/2014/main" id="{688A8CDE-DB91-41CF-8FE6-672825711115}"/>
              </a:ext>
            </a:extLst>
          </p:cNvPr>
          <p:cNvSpPr>
            <a:spLocks noGrp="1"/>
          </p:cNvSpPr>
          <p:nvPr>
            <p:ph type="body" sz="quarter" idx="11" hasCustomPrompt="1"/>
          </p:nvPr>
        </p:nvSpPr>
        <p:spPr>
          <a:xfrm>
            <a:off x="243464" y="1445692"/>
            <a:ext cx="2024408" cy="333970"/>
          </a:xfrm>
          <a:prstGeom prst="rect">
            <a:avLst/>
          </a:prstGeom>
        </p:spPr>
        <p:txBody>
          <a:bodyPr/>
          <a:lstStyle>
            <a:lvl1pPr marL="0" indent="0">
              <a:lnSpc>
                <a:spcPts val="1875"/>
              </a:lnSpc>
              <a:spcBef>
                <a:spcPts val="0"/>
              </a:spcBef>
              <a:buNone/>
              <a:defRPr sz="1500" b="1">
                <a:solidFill>
                  <a:schemeClr val="tx1"/>
                </a:solidFill>
                <a:latin typeface="+mj-lt"/>
              </a:defRPr>
            </a:lvl1pPr>
            <a:lvl2pPr marL="200025" indent="0">
              <a:buNone/>
              <a:defRPr/>
            </a:lvl2pPr>
            <a:lvl3pPr marL="398859" indent="0">
              <a:buNone/>
              <a:defRPr/>
            </a:lvl3pPr>
            <a:lvl4pPr marL="607219" indent="0">
              <a:buNone/>
              <a:defRPr/>
            </a:lvl4pPr>
            <a:lvl5pPr marL="807244" indent="0">
              <a:buNone/>
              <a:defRPr/>
            </a:lvl5pPr>
          </a:lstStyle>
          <a:p>
            <a:pPr lvl="0"/>
            <a:r>
              <a:rPr lang="en-US" dirty="0"/>
              <a:t>Main subtitle</a:t>
            </a:r>
          </a:p>
        </p:txBody>
      </p:sp>
      <p:sp>
        <p:nvSpPr>
          <p:cNvPr id="9" name="Espace réservé du texte 5">
            <a:extLst>
              <a:ext uri="{FF2B5EF4-FFF2-40B4-BE49-F238E27FC236}">
                <a16:creationId xmlns:a16="http://schemas.microsoft.com/office/drawing/2014/main" id="{D606C188-8B0F-413B-A845-2FC2D28247DE}"/>
              </a:ext>
            </a:extLst>
          </p:cNvPr>
          <p:cNvSpPr>
            <a:spLocks noGrp="1"/>
          </p:cNvSpPr>
          <p:nvPr>
            <p:ph type="body" sz="quarter" idx="12" hasCustomPrompt="1"/>
          </p:nvPr>
        </p:nvSpPr>
        <p:spPr>
          <a:xfrm>
            <a:off x="244123" y="1783870"/>
            <a:ext cx="2024408" cy="2300048"/>
          </a:xfrm>
          <a:prstGeom prst="rect">
            <a:avLst/>
          </a:prstGeom>
        </p:spPr>
        <p:txBody>
          <a:bodyPr/>
          <a:lstStyle>
            <a:lvl1pPr marL="214313" marR="0" indent="-214313" algn="l" defTabSz="685800" rtl="0" eaLnBrk="1" fontAlgn="auto" latinLnBrk="0" hangingPunct="1">
              <a:lnSpc>
                <a:spcPts val="1875"/>
              </a:lnSpc>
              <a:spcBef>
                <a:spcPts val="0"/>
              </a:spcBef>
              <a:spcAft>
                <a:spcPts val="0"/>
              </a:spcAft>
              <a:buClrTx/>
              <a:buSzTx/>
              <a:buFont typeface="Arial" panose="020B0604020202020204" pitchFamily="34" charset="0"/>
              <a:buChar char="•"/>
              <a:tabLst/>
              <a:defRPr sz="1125" b="0">
                <a:solidFill>
                  <a:schemeClr val="tx1"/>
                </a:solidFill>
                <a:latin typeface="+mj-lt"/>
              </a:defRPr>
            </a:lvl1pPr>
            <a:lvl2pPr marL="200025" indent="0">
              <a:buNone/>
              <a:defRPr/>
            </a:lvl2pPr>
            <a:lvl3pPr marL="184547" indent="0">
              <a:lnSpc>
                <a:spcPts val="113"/>
              </a:lnSpc>
              <a:buNone/>
              <a:defRPr sz="675">
                <a:solidFill>
                  <a:srgbClr val="AE1022"/>
                </a:solidFill>
                <a:latin typeface="+mj-lt"/>
              </a:defRPr>
            </a:lvl3pPr>
            <a:lvl4pPr marL="607219" indent="0">
              <a:buNone/>
              <a:defRPr/>
            </a:lvl4pPr>
            <a:lvl5pPr marL="807244" indent="0">
              <a:buNone/>
              <a:defRPr/>
            </a:lvl5pPr>
          </a:lstStyle>
          <a:p>
            <a:pPr lvl="0"/>
            <a:r>
              <a:rPr lang="en-US" dirty="0"/>
              <a:t>Sub title 1</a:t>
            </a:r>
          </a:p>
          <a:p>
            <a:pPr marL="214313" marR="0" lvl="0" indent="-214313" algn="l" defTabSz="685800" rtl="0" eaLnBrk="1" fontAlgn="auto" latinLnBrk="0" hangingPunct="1">
              <a:lnSpc>
                <a:spcPts val="1875"/>
              </a:lnSpc>
              <a:spcBef>
                <a:spcPts val="0"/>
              </a:spcBef>
              <a:spcAft>
                <a:spcPts val="0"/>
              </a:spcAft>
              <a:buClrTx/>
              <a:buSzTx/>
              <a:buFont typeface="Arial" panose="020B0604020202020204" pitchFamily="34" charset="0"/>
              <a:buChar char="•"/>
              <a:tabLst/>
              <a:defRPr/>
            </a:pPr>
            <a:r>
              <a:rPr lang="en-US" dirty="0"/>
              <a:t>Sub title 1</a:t>
            </a:r>
          </a:p>
          <a:p>
            <a:pPr marL="214313" marR="0" lvl="0" indent="-214313" algn="l" defTabSz="685800" rtl="0" eaLnBrk="1" fontAlgn="auto" latinLnBrk="0" hangingPunct="1">
              <a:lnSpc>
                <a:spcPts val="1875"/>
              </a:lnSpc>
              <a:spcBef>
                <a:spcPts val="0"/>
              </a:spcBef>
              <a:spcAft>
                <a:spcPts val="0"/>
              </a:spcAft>
              <a:buClrTx/>
              <a:buSzTx/>
              <a:buFont typeface="Arial" panose="020B0604020202020204" pitchFamily="34" charset="0"/>
              <a:buChar char="•"/>
              <a:tabLst/>
              <a:defRPr/>
            </a:pPr>
            <a:r>
              <a:rPr lang="en-US" dirty="0"/>
              <a:t>Sub title 1</a:t>
            </a:r>
          </a:p>
          <a:p>
            <a:pPr marL="398859" marR="0" lvl="2" indent="-214313" algn="l" defTabSz="685800" rtl="0" eaLnBrk="1" fontAlgn="auto" latinLnBrk="0" hangingPunct="1">
              <a:lnSpc>
                <a:spcPts val="1875"/>
              </a:lnSpc>
              <a:spcBef>
                <a:spcPts val="0"/>
              </a:spcBef>
              <a:spcAft>
                <a:spcPts val="0"/>
              </a:spcAft>
              <a:buClrTx/>
              <a:buSzTx/>
              <a:buFont typeface="Arial" panose="020B0604020202020204" pitchFamily="34" charset="0"/>
              <a:buChar char="•"/>
              <a:tabLst/>
              <a:defRPr/>
            </a:pPr>
            <a:r>
              <a:rPr lang="en-US" dirty="0"/>
              <a:t>Links</a:t>
            </a:r>
          </a:p>
          <a:p>
            <a:pPr marL="398859" marR="0" lvl="2" indent="-214313" algn="l" defTabSz="685800" rtl="0" eaLnBrk="1" fontAlgn="auto" latinLnBrk="0" hangingPunct="1">
              <a:lnSpc>
                <a:spcPts val="1875"/>
              </a:lnSpc>
              <a:spcBef>
                <a:spcPts val="0"/>
              </a:spcBef>
              <a:spcAft>
                <a:spcPts val="0"/>
              </a:spcAft>
              <a:buClrTx/>
              <a:buSzTx/>
              <a:buFont typeface="Arial" panose="020B0604020202020204" pitchFamily="34" charset="0"/>
              <a:buChar char="•"/>
              <a:tabLst/>
              <a:defRPr/>
            </a:pPr>
            <a:r>
              <a:rPr lang="en-US" dirty="0"/>
              <a:t>Links</a:t>
            </a:r>
          </a:p>
          <a:p>
            <a:pPr marL="398859" marR="0" lvl="2" indent="-214313" algn="l" defTabSz="685800" rtl="0" eaLnBrk="1" fontAlgn="auto" latinLnBrk="0" hangingPunct="1">
              <a:lnSpc>
                <a:spcPts val="1875"/>
              </a:lnSpc>
              <a:spcBef>
                <a:spcPts val="0"/>
              </a:spcBef>
              <a:spcAft>
                <a:spcPts val="0"/>
              </a:spcAft>
              <a:buClrTx/>
              <a:buSzTx/>
              <a:buFont typeface="Arial" panose="020B0604020202020204" pitchFamily="34" charset="0"/>
              <a:buChar char="•"/>
              <a:tabLst/>
              <a:defRPr/>
            </a:pPr>
            <a:r>
              <a:rPr lang="en-US" dirty="0"/>
              <a:t>Links</a:t>
            </a:r>
          </a:p>
        </p:txBody>
      </p:sp>
      <p:sp>
        <p:nvSpPr>
          <p:cNvPr id="10" name="Espace réservé du texte 5">
            <a:extLst>
              <a:ext uri="{FF2B5EF4-FFF2-40B4-BE49-F238E27FC236}">
                <a16:creationId xmlns:a16="http://schemas.microsoft.com/office/drawing/2014/main" id="{7A920D5C-621F-4AA3-9973-F64124C5BC5A}"/>
              </a:ext>
            </a:extLst>
          </p:cNvPr>
          <p:cNvSpPr>
            <a:spLocks noGrp="1"/>
          </p:cNvSpPr>
          <p:nvPr>
            <p:ph type="body" sz="quarter" idx="13" hasCustomPrompt="1"/>
          </p:nvPr>
        </p:nvSpPr>
        <p:spPr>
          <a:xfrm>
            <a:off x="2555086" y="1087066"/>
            <a:ext cx="2064395" cy="216024"/>
          </a:xfrm>
          <a:prstGeom prst="rect">
            <a:avLst/>
          </a:prstGeom>
        </p:spPr>
        <p:txBody>
          <a:bodyPr anchor="ctr"/>
          <a:lstStyle>
            <a:lvl1pPr marL="0" indent="0">
              <a:lnSpc>
                <a:spcPts val="1875"/>
              </a:lnSpc>
              <a:spcBef>
                <a:spcPts val="0"/>
              </a:spcBef>
              <a:buNone/>
              <a:defRPr sz="750" b="1">
                <a:solidFill>
                  <a:schemeClr val="tx1"/>
                </a:solidFill>
                <a:latin typeface="+mj-lt"/>
              </a:defRPr>
            </a:lvl1pPr>
            <a:lvl2pPr marL="200025" indent="0">
              <a:buNone/>
              <a:defRPr/>
            </a:lvl2pPr>
            <a:lvl3pPr marL="398859" indent="0">
              <a:buNone/>
              <a:defRPr/>
            </a:lvl3pPr>
            <a:lvl4pPr marL="607219" indent="0">
              <a:buNone/>
              <a:defRPr/>
            </a:lvl4pPr>
            <a:lvl5pPr marL="807244" indent="0">
              <a:buNone/>
              <a:defRPr/>
            </a:lvl5pPr>
          </a:lstStyle>
          <a:p>
            <a:pPr lvl="0"/>
            <a:r>
              <a:rPr lang="en-US" dirty="0"/>
              <a:t>Main Font content</a:t>
            </a:r>
          </a:p>
        </p:txBody>
      </p:sp>
      <p:sp>
        <p:nvSpPr>
          <p:cNvPr id="11" name="Espace réservé du texte 5">
            <a:extLst>
              <a:ext uri="{FF2B5EF4-FFF2-40B4-BE49-F238E27FC236}">
                <a16:creationId xmlns:a16="http://schemas.microsoft.com/office/drawing/2014/main" id="{39930FB7-9F65-4686-A055-59779F710366}"/>
              </a:ext>
            </a:extLst>
          </p:cNvPr>
          <p:cNvSpPr>
            <a:spLocks noGrp="1"/>
          </p:cNvSpPr>
          <p:nvPr>
            <p:ph type="body" sz="quarter" idx="14" hasCustomPrompt="1"/>
          </p:nvPr>
        </p:nvSpPr>
        <p:spPr>
          <a:xfrm>
            <a:off x="2555086" y="1388842"/>
            <a:ext cx="2064395" cy="1069104"/>
          </a:xfrm>
          <a:prstGeom prst="rect">
            <a:avLst/>
          </a:prstGeom>
        </p:spPr>
        <p:txBody>
          <a:bodyPr anchor="t"/>
          <a:lstStyle>
            <a:lvl1pPr marL="0" indent="0">
              <a:lnSpc>
                <a:spcPts val="1350"/>
              </a:lnSpc>
              <a:spcBef>
                <a:spcPts val="234"/>
              </a:spcBef>
              <a:buNone/>
              <a:defRPr sz="975" b="0">
                <a:solidFill>
                  <a:schemeClr val="tx1"/>
                </a:solidFill>
                <a:latin typeface="+mn-lt"/>
              </a:defRPr>
            </a:lvl1pPr>
            <a:lvl2pPr marL="200025" indent="0">
              <a:buNone/>
              <a:defRPr/>
            </a:lvl2pPr>
            <a:lvl3pPr marL="398859" indent="0">
              <a:buNone/>
              <a:defRPr/>
            </a:lvl3pPr>
            <a:lvl4pPr marL="607219" indent="0">
              <a:buNone/>
              <a:defRPr/>
            </a:lvl4pPr>
            <a:lvl5pPr marL="807244" indent="0">
              <a:buNone/>
              <a:defRPr/>
            </a:lvl5pPr>
          </a:lstStyle>
          <a:p>
            <a:pPr lvl="0"/>
            <a:r>
              <a:rPr lang="en-US" dirty="0" err="1"/>
              <a:t>Abusus</a:t>
            </a:r>
            <a:r>
              <a:rPr lang="en-US" dirty="0"/>
              <a:t> </a:t>
            </a:r>
            <a:r>
              <a:rPr lang="en-US" dirty="0" err="1"/>
              <a:t>enim</a:t>
            </a:r>
            <a:r>
              <a:rPr lang="en-US" dirty="0"/>
              <a:t> </a:t>
            </a:r>
            <a:r>
              <a:rPr lang="en-US" dirty="0" err="1"/>
              <a:t>multitudine</a:t>
            </a:r>
            <a:r>
              <a:rPr lang="en-US" dirty="0"/>
              <a:t> </a:t>
            </a:r>
            <a:r>
              <a:rPr lang="en-US" dirty="0" err="1"/>
              <a:t>hominum</a:t>
            </a:r>
            <a:r>
              <a:rPr lang="en-US" dirty="0"/>
              <a:t>, </a:t>
            </a:r>
            <a:r>
              <a:rPr lang="en-US" dirty="0" err="1"/>
              <a:t>quam</a:t>
            </a:r>
            <a:r>
              <a:rPr lang="en-US" dirty="0"/>
              <a:t> </a:t>
            </a:r>
            <a:r>
              <a:rPr lang="en-US" dirty="0" err="1"/>
              <a:t>tranquillis</a:t>
            </a:r>
            <a:r>
              <a:rPr lang="en-US" dirty="0"/>
              <a:t> in rebus </a:t>
            </a:r>
            <a:r>
              <a:rPr lang="en-US" dirty="0" err="1"/>
              <a:t>diutius</a:t>
            </a:r>
            <a:r>
              <a:rPr lang="en-US" dirty="0"/>
              <a:t> </a:t>
            </a:r>
            <a:r>
              <a:rPr lang="en-US" dirty="0" err="1"/>
              <a:t>rexit</a:t>
            </a:r>
            <a:r>
              <a:rPr lang="en-US" dirty="0"/>
              <a:t>, ex </a:t>
            </a:r>
            <a:r>
              <a:rPr lang="en-US" dirty="0" err="1"/>
              <a:t>agrestibus</a:t>
            </a:r>
            <a:r>
              <a:rPr lang="en-US" dirty="0"/>
              <a:t> </a:t>
            </a:r>
            <a:r>
              <a:rPr lang="en-US" dirty="0" err="1"/>
              <a:t>habitaculis</a:t>
            </a:r>
            <a:r>
              <a:rPr lang="en-US" dirty="0"/>
              <a:t> </a:t>
            </a:r>
            <a:r>
              <a:rPr lang="en-US" dirty="0" err="1"/>
              <a:t>urbes</a:t>
            </a:r>
            <a:r>
              <a:rPr lang="en-US" dirty="0"/>
              <a:t> </a:t>
            </a:r>
            <a:r>
              <a:rPr lang="en-US" dirty="0" err="1"/>
              <a:t>construxit</a:t>
            </a:r>
            <a:r>
              <a:rPr lang="en-US" dirty="0"/>
              <a:t> multis </a:t>
            </a:r>
            <a:r>
              <a:rPr lang="en-US" dirty="0" err="1"/>
              <a:t>opibus</a:t>
            </a:r>
            <a:r>
              <a:rPr lang="en-US" dirty="0"/>
              <a:t> </a:t>
            </a:r>
            <a:r>
              <a:rPr lang="en-US" dirty="0" err="1"/>
              <a:t>firmas</a:t>
            </a:r>
            <a:r>
              <a:rPr lang="en-US" dirty="0"/>
              <a:t> et</a:t>
            </a:r>
          </a:p>
        </p:txBody>
      </p:sp>
      <p:sp>
        <p:nvSpPr>
          <p:cNvPr id="12" name="Espace réservé du texte 5">
            <a:extLst>
              <a:ext uri="{FF2B5EF4-FFF2-40B4-BE49-F238E27FC236}">
                <a16:creationId xmlns:a16="http://schemas.microsoft.com/office/drawing/2014/main" id="{3541AA8C-75F6-4388-A56B-54180CA5CEDD}"/>
              </a:ext>
            </a:extLst>
          </p:cNvPr>
          <p:cNvSpPr>
            <a:spLocks noGrp="1"/>
          </p:cNvSpPr>
          <p:nvPr>
            <p:ph type="body" sz="quarter" idx="15" hasCustomPrompt="1"/>
          </p:nvPr>
        </p:nvSpPr>
        <p:spPr>
          <a:xfrm>
            <a:off x="2555086" y="2543698"/>
            <a:ext cx="2064395" cy="216024"/>
          </a:xfrm>
          <a:prstGeom prst="rect">
            <a:avLst/>
          </a:prstGeom>
        </p:spPr>
        <p:txBody>
          <a:bodyPr anchor="ctr"/>
          <a:lstStyle>
            <a:lvl1pPr marL="0" indent="0">
              <a:lnSpc>
                <a:spcPts val="1875"/>
              </a:lnSpc>
              <a:spcBef>
                <a:spcPts val="0"/>
              </a:spcBef>
              <a:buNone/>
              <a:defRPr sz="750" b="1">
                <a:solidFill>
                  <a:schemeClr val="tx1"/>
                </a:solidFill>
                <a:latin typeface="+mj-lt"/>
              </a:defRPr>
            </a:lvl1pPr>
            <a:lvl2pPr marL="200025" indent="0">
              <a:buNone/>
              <a:defRPr/>
            </a:lvl2pPr>
            <a:lvl3pPr marL="398859" indent="0">
              <a:buNone/>
              <a:defRPr/>
            </a:lvl3pPr>
            <a:lvl4pPr marL="607219" indent="0">
              <a:buNone/>
              <a:defRPr/>
            </a:lvl4pPr>
            <a:lvl5pPr marL="807244" indent="0">
              <a:buNone/>
              <a:defRPr/>
            </a:lvl5pPr>
          </a:lstStyle>
          <a:p>
            <a:pPr lvl="0"/>
            <a:r>
              <a:rPr lang="en-US" dirty="0"/>
              <a:t>Small Font content</a:t>
            </a:r>
          </a:p>
        </p:txBody>
      </p:sp>
      <p:sp>
        <p:nvSpPr>
          <p:cNvPr id="13" name="Espace réservé du texte 5">
            <a:extLst>
              <a:ext uri="{FF2B5EF4-FFF2-40B4-BE49-F238E27FC236}">
                <a16:creationId xmlns:a16="http://schemas.microsoft.com/office/drawing/2014/main" id="{85647024-A663-4BF6-AF91-87A071AC311F}"/>
              </a:ext>
            </a:extLst>
          </p:cNvPr>
          <p:cNvSpPr>
            <a:spLocks noGrp="1"/>
          </p:cNvSpPr>
          <p:nvPr>
            <p:ph type="body" sz="quarter" idx="16" hasCustomPrompt="1"/>
          </p:nvPr>
        </p:nvSpPr>
        <p:spPr>
          <a:xfrm>
            <a:off x="2555086" y="2845474"/>
            <a:ext cx="2064395" cy="1238444"/>
          </a:xfrm>
          <a:prstGeom prst="rect">
            <a:avLst/>
          </a:prstGeom>
        </p:spPr>
        <p:txBody>
          <a:bodyPr anchor="t"/>
          <a:lstStyle>
            <a:lvl1pPr marL="0" indent="0">
              <a:lnSpc>
                <a:spcPts val="1350"/>
              </a:lnSpc>
              <a:spcBef>
                <a:spcPts val="234"/>
              </a:spcBef>
              <a:buNone/>
              <a:defRPr sz="750" b="0">
                <a:solidFill>
                  <a:schemeClr val="tx1"/>
                </a:solidFill>
                <a:latin typeface="+mn-lt"/>
              </a:defRPr>
            </a:lvl1pPr>
            <a:lvl2pPr marL="200025" indent="0">
              <a:buNone/>
              <a:defRPr/>
            </a:lvl2pPr>
            <a:lvl3pPr marL="398859" indent="0">
              <a:buNone/>
              <a:defRPr/>
            </a:lvl3pPr>
            <a:lvl4pPr marL="607219" indent="0">
              <a:buNone/>
              <a:defRPr/>
            </a:lvl4pPr>
            <a:lvl5pPr marL="807244" indent="0">
              <a:buNone/>
              <a:defRPr/>
            </a:lvl5pPr>
          </a:lstStyle>
          <a:p>
            <a:pPr lvl="0"/>
            <a:r>
              <a:rPr lang="en-US" dirty="0" err="1"/>
              <a:t>Abusus</a:t>
            </a:r>
            <a:r>
              <a:rPr lang="en-US" dirty="0"/>
              <a:t> </a:t>
            </a:r>
            <a:r>
              <a:rPr lang="en-US" dirty="0" err="1"/>
              <a:t>enim</a:t>
            </a:r>
            <a:r>
              <a:rPr lang="en-US" dirty="0"/>
              <a:t> </a:t>
            </a:r>
            <a:r>
              <a:rPr lang="en-US" dirty="0" err="1"/>
              <a:t>multitudine</a:t>
            </a:r>
            <a:r>
              <a:rPr lang="en-US" dirty="0"/>
              <a:t> </a:t>
            </a:r>
            <a:r>
              <a:rPr lang="en-US" dirty="0" err="1"/>
              <a:t>hominum</a:t>
            </a:r>
            <a:r>
              <a:rPr lang="en-US" dirty="0"/>
              <a:t>, </a:t>
            </a:r>
            <a:r>
              <a:rPr lang="en-US" dirty="0" err="1"/>
              <a:t>quam</a:t>
            </a:r>
            <a:r>
              <a:rPr lang="en-US" dirty="0"/>
              <a:t> </a:t>
            </a:r>
            <a:r>
              <a:rPr lang="en-US" dirty="0" err="1"/>
              <a:t>tranquillis</a:t>
            </a:r>
            <a:r>
              <a:rPr lang="en-US" dirty="0"/>
              <a:t> in rebus </a:t>
            </a:r>
            <a:r>
              <a:rPr lang="en-US" dirty="0" err="1"/>
              <a:t>diutius</a:t>
            </a:r>
            <a:r>
              <a:rPr lang="en-US" dirty="0"/>
              <a:t> </a:t>
            </a:r>
            <a:r>
              <a:rPr lang="en-US" dirty="0" err="1"/>
              <a:t>rexit</a:t>
            </a:r>
            <a:r>
              <a:rPr lang="en-US" dirty="0"/>
              <a:t>, ex </a:t>
            </a:r>
            <a:r>
              <a:rPr lang="en-US" dirty="0" err="1"/>
              <a:t>agrestibus</a:t>
            </a:r>
            <a:r>
              <a:rPr lang="en-US" dirty="0"/>
              <a:t> </a:t>
            </a:r>
            <a:r>
              <a:rPr lang="en-US" dirty="0" err="1"/>
              <a:t>habitaculis</a:t>
            </a:r>
            <a:r>
              <a:rPr lang="en-US" dirty="0"/>
              <a:t> </a:t>
            </a:r>
            <a:r>
              <a:rPr lang="en-US" dirty="0" err="1"/>
              <a:t>urbes</a:t>
            </a:r>
            <a:r>
              <a:rPr lang="en-US" dirty="0"/>
              <a:t> </a:t>
            </a:r>
            <a:r>
              <a:rPr lang="en-US" dirty="0" err="1"/>
              <a:t>construxit</a:t>
            </a:r>
            <a:r>
              <a:rPr lang="en-US" dirty="0"/>
              <a:t> multis </a:t>
            </a:r>
            <a:r>
              <a:rPr lang="en-US" dirty="0" err="1"/>
              <a:t>opibus</a:t>
            </a:r>
            <a:r>
              <a:rPr lang="en-US" dirty="0"/>
              <a:t> </a:t>
            </a:r>
            <a:r>
              <a:rPr lang="en-US" dirty="0" err="1"/>
              <a:t>firmas</a:t>
            </a:r>
            <a:r>
              <a:rPr lang="en-US" dirty="0"/>
              <a:t> et</a:t>
            </a:r>
          </a:p>
        </p:txBody>
      </p:sp>
      <p:sp>
        <p:nvSpPr>
          <p:cNvPr id="14" name="Espace réservé du texte 5">
            <a:extLst>
              <a:ext uri="{FF2B5EF4-FFF2-40B4-BE49-F238E27FC236}">
                <a16:creationId xmlns:a16="http://schemas.microsoft.com/office/drawing/2014/main" id="{F819B75E-0D8D-45F7-A870-1BB4A966AD45}"/>
              </a:ext>
            </a:extLst>
          </p:cNvPr>
          <p:cNvSpPr>
            <a:spLocks noGrp="1"/>
          </p:cNvSpPr>
          <p:nvPr>
            <p:ph type="body" sz="quarter" idx="10" hasCustomPrompt="1"/>
          </p:nvPr>
        </p:nvSpPr>
        <p:spPr>
          <a:xfrm>
            <a:off x="243465" y="339502"/>
            <a:ext cx="2645476" cy="720082"/>
          </a:xfrm>
          <a:prstGeom prst="rect">
            <a:avLst/>
          </a:prstGeom>
        </p:spPr>
        <p:txBody>
          <a:bodyPr/>
          <a:lstStyle>
            <a:lvl1pPr marL="0" indent="0">
              <a:lnSpc>
                <a:spcPts val="1875"/>
              </a:lnSpc>
              <a:spcBef>
                <a:spcPts val="0"/>
              </a:spcBef>
              <a:buNone/>
              <a:defRPr sz="1950" b="0">
                <a:solidFill>
                  <a:schemeClr val="tx1"/>
                </a:solidFill>
                <a:latin typeface="+mj-lt"/>
              </a:defRPr>
            </a:lvl1pPr>
            <a:lvl2pPr marL="200025" indent="0">
              <a:buNone/>
              <a:defRPr/>
            </a:lvl2pPr>
            <a:lvl3pPr marL="398859" indent="0">
              <a:buNone/>
              <a:defRPr/>
            </a:lvl3pPr>
            <a:lvl4pPr marL="607219" indent="0">
              <a:buNone/>
              <a:defRPr/>
            </a:lvl4pPr>
            <a:lvl5pPr marL="807244" indent="0">
              <a:buNone/>
              <a:defRPr/>
            </a:lvl5pPr>
          </a:lstStyle>
          <a:p>
            <a:pPr lvl="0"/>
            <a:r>
              <a:rPr lang="en-US" dirty="0"/>
              <a:t>First line</a:t>
            </a:r>
            <a:br>
              <a:rPr lang="en-US" dirty="0"/>
            </a:br>
            <a:r>
              <a:rPr lang="en-US" dirty="0"/>
              <a:t>Of the headline</a:t>
            </a:r>
          </a:p>
        </p:txBody>
      </p:sp>
    </p:spTree>
    <p:extLst>
      <p:ext uri="{BB962C8B-B14F-4D97-AF65-F5344CB8AC3E}">
        <p14:creationId xmlns:p14="http://schemas.microsoft.com/office/powerpoint/2010/main" val="286686692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25" name="Espace réservé du texte 5">
            <a:extLst>
              <a:ext uri="{FF2B5EF4-FFF2-40B4-BE49-F238E27FC236}">
                <a16:creationId xmlns:a16="http://schemas.microsoft.com/office/drawing/2014/main" id="{3672B2D3-DBE6-4530-9208-F7BDEB9D6FD0}"/>
              </a:ext>
            </a:extLst>
          </p:cNvPr>
          <p:cNvSpPr>
            <a:spLocks noGrp="1"/>
          </p:cNvSpPr>
          <p:nvPr>
            <p:ph type="body" sz="quarter" idx="10" hasCustomPrompt="1"/>
          </p:nvPr>
        </p:nvSpPr>
        <p:spPr>
          <a:xfrm>
            <a:off x="243465" y="339502"/>
            <a:ext cx="2645476" cy="720082"/>
          </a:xfrm>
          <a:prstGeom prst="rect">
            <a:avLst/>
          </a:prstGeom>
        </p:spPr>
        <p:txBody>
          <a:bodyPr/>
          <a:lstStyle>
            <a:lvl1pPr marL="0" indent="0">
              <a:lnSpc>
                <a:spcPts val="1875"/>
              </a:lnSpc>
              <a:spcBef>
                <a:spcPts val="0"/>
              </a:spcBef>
              <a:buNone/>
              <a:defRPr sz="1950" b="0">
                <a:solidFill>
                  <a:schemeClr val="tx1"/>
                </a:solidFill>
                <a:latin typeface="+mj-lt"/>
              </a:defRPr>
            </a:lvl1pPr>
            <a:lvl2pPr marL="200025" indent="0">
              <a:buNone/>
              <a:defRPr/>
            </a:lvl2pPr>
            <a:lvl3pPr marL="398859" indent="0">
              <a:buNone/>
              <a:defRPr/>
            </a:lvl3pPr>
            <a:lvl4pPr marL="607219" indent="0">
              <a:buNone/>
              <a:defRPr/>
            </a:lvl4pPr>
            <a:lvl5pPr marL="807244" indent="0">
              <a:buNone/>
              <a:defRPr/>
            </a:lvl5pPr>
          </a:lstStyle>
          <a:p>
            <a:pPr lvl="0"/>
            <a:r>
              <a:rPr lang="en-US" dirty="0"/>
              <a:t>First line</a:t>
            </a:r>
            <a:br>
              <a:rPr lang="en-US" dirty="0"/>
            </a:br>
            <a:r>
              <a:rPr lang="en-US" dirty="0"/>
              <a:t>Of the headline</a:t>
            </a:r>
          </a:p>
        </p:txBody>
      </p:sp>
      <p:sp>
        <p:nvSpPr>
          <p:cNvPr id="3" name="Espace réservé pour une image  2">
            <a:extLst>
              <a:ext uri="{FF2B5EF4-FFF2-40B4-BE49-F238E27FC236}">
                <a16:creationId xmlns:a16="http://schemas.microsoft.com/office/drawing/2014/main" id="{F49672AB-138D-43EB-AECE-9FAA6E62B13D}"/>
              </a:ext>
            </a:extLst>
          </p:cNvPr>
          <p:cNvSpPr>
            <a:spLocks noGrp="1"/>
          </p:cNvSpPr>
          <p:nvPr>
            <p:ph type="pic" sz="quarter" idx="11"/>
          </p:nvPr>
        </p:nvSpPr>
        <p:spPr>
          <a:xfrm>
            <a:off x="500063" y="1347614"/>
            <a:ext cx="1620441" cy="1439862"/>
          </a:xfrm>
          <a:prstGeom prst="rect">
            <a:avLst/>
          </a:prstGeom>
        </p:spPr>
        <p:txBody>
          <a:bodyPr/>
          <a:lstStyle>
            <a:lvl1pPr marL="0" indent="0">
              <a:buNone/>
              <a:defRPr sz="975" b="0">
                <a:solidFill>
                  <a:schemeClr val="tx1"/>
                </a:solidFill>
                <a:latin typeface="+mj-lt"/>
              </a:defRPr>
            </a:lvl1pPr>
          </a:lstStyle>
          <a:p>
            <a:r>
              <a:rPr lang="en-US"/>
              <a:t>Drag picture to placeholder or click icon to add</a:t>
            </a:r>
            <a:endParaRPr lang="fr-FR" dirty="0"/>
          </a:p>
        </p:txBody>
      </p:sp>
      <p:sp>
        <p:nvSpPr>
          <p:cNvPr id="27" name="Espace réservé pour une image  2">
            <a:extLst>
              <a:ext uri="{FF2B5EF4-FFF2-40B4-BE49-F238E27FC236}">
                <a16:creationId xmlns:a16="http://schemas.microsoft.com/office/drawing/2014/main" id="{FC9AD440-31A5-414B-9B24-FCF59855D39D}"/>
              </a:ext>
            </a:extLst>
          </p:cNvPr>
          <p:cNvSpPr>
            <a:spLocks noGrp="1"/>
          </p:cNvSpPr>
          <p:nvPr>
            <p:ph type="pic" sz="quarter" idx="12"/>
          </p:nvPr>
        </p:nvSpPr>
        <p:spPr>
          <a:xfrm>
            <a:off x="2282522" y="1347614"/>
            <a:ext cx="1620441" cy="1439862"/>
          </a:xfrm>
          <a:prstGeom prst="rect">
            <a:avLst/>
          </a:prstGeom>
        </p:spPr>
        <p:txBody>
          <a:bodyPr/>
          <a:lstStyle>
            <a:lvl1pPr marL="0" indent="0">
              <a:buNone/>
              <a:defRPr sz="975" b="0">
                <a:solidFill>
                  <a:schemeClr val="tx1"/>
                </a:solidFill>
                <a:latin typeface="+mj-lt"/>
              </a:defRPr>
            </a:lvl1pPr>
          </a:lstStyle>
          <a:p>
            <a:r>
              <a:rPr lang="en-US"/>
              <a:t>Drag picture to placeholder or click icon to add</a:t>
            </a:r>
            <a:endParaRPr lang="fr-FR" dirty="0"/>
          </a:p>
        </p:txBody>
      </p:sp>
      <p:sp>
        <p:nvSpPr>
          <p:cNvPr id="28" name="Espace réservé pour une image  2">
            <a:extLst>
              <a:ext uri="{FF2B5EF4-FFF2-40B4-BE49-F238E27FC236}">
                <a16:creationId xmlns:a16="http://schemas.microsoft.com/office/drawing/2014/main" id="{D5C372A6-16A0-492A-8A26-10B33454407C}"/>
              </a:ext>
            </a:extLst>
          </p:cNvPr>
          <p:cNvSpPr>
            <a:spLocks noGrp="1"/>
          </p:cNvSpPr>
          <p:nvPr>
            <p:ph type="pic" sz="quarter" idx="13"/>
          </p:nvPr>
        </p:nvSpPr>
        <p:spPr>
          <a:xfrm>
            <a:off x="4064537" y="1347614"/>
            <a:ext cx="1620441" cy="1439862"/>
          </a:xfrm>
          <a:prstGeom prst="rect">
            <a:avLst/>
          </a:prstGeom>
        </p:spPr>
        <p:txBody>
          <a:bodyPr/>
          <a:lstStyle>
            <a:lvl1pPr marL="0" indent="0">
              <a:buNone/>
              <a:defRPr sz="975" b="0">
                <a:solidFill>
                  <a:schemeClr val="tx1"/>
                </a:solidFill>
                <a:latin typeface="+mj-lt"/>
              </a:defRPr>
            </a:lvl1pPr>
          </a:lstStyle>
          <a:p>
            <a:r>
              <a:rPr lang="en-US"/>
              <a:t>Drag picture to placeholder or click icon to add</a:t>
            </a:r>
            <a:endParaRPr lang="fr-FR" dirty="0"/>
          </a:p>
        </p:txBody>
      </p:sp>
      <p:sp>
        <p:nvSpPr>
          <p:cNvPr id="29" name="Espace réservé du texte 5">
            <a:extLst>
              <a:ext uri="{FF2B5EF4-FFF2-40B4-BE49-F238E27FC236}">
                <a16:creationId xmlns:a16="http://schemas.microsoft.com/office/drawing/2014/main" id="{D66A4CAD-6588-4968-B1C2-009E9532E7EC}"/>
              </a:ext>
            </a:extLst>
          </p:cNvPr>
          <p:cNvSpPr>
            <a:spLocks noGrp="1"/>
          </p:cNvSpPr>
          <p:nvPr>
            <p:ph type="body" sz="quarter" idx="15" hasCustomPrompt="1"/>
          </p:nvPr>
        </p:nvSpPr>
        <p:spPr>
          <a:xfrm>
            <a:off x="446503" y="3003798"/>
            <a:ext cx="1674001" cy="216024"/>
          </a:xfrm>
          <a:prstGeom prst="rect">
            <a:avLst/>
          </a:prstGeom>
        </p:spPr>
        <p:txBody>
          <a:bodyPr anchor="ctr"/>
          <a:lstStyle>
            <a:lvl1pPr marL="0" indent="0">
              <a:lnSpc>
                <a:spcPts val="1875"/>
              </a:lnSpc>
              <a:spcBef>
                <a:spcPts val="0"/>
              </a:spcBef>
              <a:buNone/>
              <a:defRPr sz="750" b="1">
                <a:solidFill>
                  <a:schemeClr val="tx1"/>
                </a:solidFill>
                <a:latin typeface="+mj-lt"/>
              </a:defRPr>
            </a:lvl1pPr>
            <a:lvl2pPr marL="200025" indent="0">
              <a:buNone/>
              <a:defRPr/>
            </a:lvl2pPr>
            <a:lvl3pPr marL="398859" indent="0">
              <a:buNone/>
              <a:defRPr/>
            </a:lvl3pPr>
            <a:lvl4pPr marL="607219" indent="0">
              <a:buNone/>
              <a:defRPr/>
            </a:lvl4pPr>
            <a:lvl5pPr marL="807244" indent="0">
              <a:buNone/>
              <a:defRPr/>
            </a:lvl5pPr>
          </a:lstStyle>
          <a:p>
            <a:pPr lvl="0"/>
            <a:r>
              <a:rPr lang="en-US" dirty="0"/>
              <a:t>Small Font content</a:t>
            </a:r>
          </a:p>
        </p:txBody>
      </p:sp>
      <p:sp>
        <p:nvSpPr>
          <p:cNvPr id="30" name="Espace réservé du texte 5">
            <a:extLst>
              <a:ext uri="{FF2B5EF4-FFF2-40B4-BE49-F238E27FC236}">
                <a16:creationId xmlns:a16="http://schemas.microsoft.com/office/drawing/2014/main" id="{3FCD4FF4-E5B2-4B6E-85F0-05DA21237688}"/>
              </a:ext>
            </a:extLst>
          </p:cNvPr>
          <p:cNvSpPr>
            <a:spLocks noGrp="1"/>
          </p:cNvSpPr>
          <p:nvPr>
            <p:ph type="body" sz="quarter" idx="16" hasCustomPrompt="1"/>
          </p:nvPr>
        </p:nvSpPr>
        <p:spPr>
          <a:xfrm>
            <a:off x="446503" y="3287158"/>
            <a:ext cx="1674001" cy="734388"/>
          </a:xfrm>
          <a:prstGeom prst="rect">
            <a:avLst/>
          </a:prstGeom>
        </p:spPr>
        <p:txBody>
          <a:bodyPr anchor="t"/>
          <a:lstStyle>
            <a:lvl1pPr marL="0" indent="0">
              <a:lnSpc>
                <a:spcPts val="1350"/>
              </a:lnSpc>
              <a:spcBef>
                <a:spcPts val="234"/>
              </a:spcBef>
              <a:buNone/>
              <a:defRPr sz="750" b="0">
                <a:solidFill>
                  <a:schemeClr val="tx1"/>
                </a:solidFill>
                <a:latin typeface="+mn-lt"/>
              </a:defRPr>
            </a:lvl1pPr>
            <a:lvl2pPr marL="200025" indent="0">
              <a:buNone/>
              <a:defRPr/>
            </a:lvl2pPr>
            <a:lvl3pPr marL="398859" indent="0">
              <a:buNone/>
              <a:defRPr/>
            </a:lvl3pPr>
            <a:lvl4pPr marL="607219" indent="0">
              <a:buNone/>
              <a:defRPr/>
            </a:lvl4pPr>
            <a:lvl5pPr marL="807244" indent="0">
              <a:buNone/>
              <a:defRPr/>
            </a:lvl5pPr>
          </a:lstStyle>
          <a:p>
            <a:pPr lvl="0"/>
            <a:r>
              <a:rPr lang="en-US" dirty="0" err="1"/>
              <a:t>Viribus</a:t>
            </a:r>
            <a:r>
              <a:rPr lang="en-US" dirty="0"/>
              <a:t>, </a:t>
            </a:r>
            <a:r>
              <a:rPr lang="en-US" dirty="0" err="1"/>
              <a:t>quarum</a:t>
            </a:r>
            <a:r>
              <a:rPr lang="en-US" dirty="0"/>
              <a:t> ad </a:t>
            </a:r>
            <a:r>
              <a:rPr lang="en-US" dirty="0" err="1"/>
              <a:t>praesens</a:t>
            </a:r>
            <a:r>
              <a:rPr lang="en-US" dirty="0"/>
              <a:t> </a:t>
            </a:r>
            <a:r>
              <a:rPr lang="en-US" dirty="0" err="1"/>
              <a:t>pleraeque</a:t>
            </a:r>
            <a:r>
              <a:rPr lang="en-US" dirty="0"/>
              <a:t> licet </a:t>
            </a:r>
            <a:r>
              <a:rPr lang="en-US" dirty="0" err="1"/>
              <a:t>Graecis</a:t>
            </a:r>
            <a:r>
              <a:rPr lang="en-US" dirty="0"/>
              <a:t> </a:t>
            </a:r>
            <a:r>
              <a:rPr lang="en-US" dirty="0" err="1"/>
              <a:t>nominibus</a:t>
            </a:r>
            <a:r>
              <a:rPr lang="en-US" dirty="0"/>
              <a:t> </a:t>
            </a:r>
            <a:r>
              <a:rPr lang="en-US" dirty="0" err="1"/>
              <a:t>appellentur</a:t>
            </a:r>
            <a:r>
              <a:rPr lang="en-US" dirty="0"/>
              <a:t>, </a:t>
            </a:r>
            <a:r>
              <a:rPr lang="en-US" dirty="0" err="1"/>
              <a:t>quae</a:t>
            </a:r>
            <a:r>
              <a:rPr lang="en-US" dirty="0"/>
              <a:t> </a:t>
            </a:r>
            <a:r>
              <a:rPr lang="en-US" dirty="0" err="1"/>
              <a:t>isdem</a:t>
            </a:r>
            <a:r>
              <a:rPr lang="en-US" dirty="0"/>
              <a:t> ad </a:t>
            </a:r>
            <a:r>
              <a:rPr lang="en-US" dirty="0" err="1"/>
              <a:t>arbitrium</a:t>
            </a:r>
            <a:r>
              <a:rPr lang="en-US" dirty="0"/>
              <a:t> </a:t>
            </a:r>
            <a:r>
              <a:rPr lang="en-US" dirty="0" err="1"/>
              <a:t>inposita</a:t>
            </a:r>
            <a:r>
              <a:rPr lang="en-US" dirty="0"/>
              <a:t>.</a:t>
            </a:r>
          </a:p>
        </p:txBody>
      </p:sp>
      <p:sp>
        <p:nvSpPr>
          <p:cNvPr id="31" name="Espace réservé du texte 5">
            <a:extLst>
              <a:ext uri="{FF2B5EF4-FFF2-40B4-BE49-F238E27FC236}">
                <a16:creationId xmlns:a16="http://schemas.microsoft.com/office/drawing/2014/main" id="{D11A447F-7CE2-4175-8736-01654452A13A}"/>
              </a:ext>
            </a:extLst>
          </p:cNvPr>
          <p:cNvSpPr>
            <a:spLocks noGrp="1"/>
          </p:cNvSpPr>
          <p:nvPr>
            <p:ph type="body" sz="quarter" idx="17" hasCustomPrompt="1"/>
          </p:nvPr>
        </p:nvSpPr>
        <p:spPr>
          <a:xfrm>
            <a:off x="2266315" y="2997865"/>
            <a:ext cx="1674001" cy="216024"/>
          </a:xfrm>
          <a:prstGeom prst="rect">
            <a:avLst/>
          </a:prstGeom>
        </p:spPr>
        <p:txBody>
          <a:bodyPr anchor="ctr"/>
          <a:lstStyle>
            <a:lvl1pPr marL="0" indent="0">
              <a:lnSpc>
                <a:spcPts val="1875"/>
              </a:lnSpc>
              <a:spcBef>
                <a:spcPts val="0"/>
              </a:spcBef>
              <a:buNone/>
              <a:defRPr sz="750" b="1">
                <a:solidFill>
                  <a:schemeClr val="tx1"/>
                </a:solidFill>
                <a:latin typeface="+mj-lt"/>
              </a:defRPr>
            </a:lvl1pPr>
            <a:lvl2pPr marL="200025" indent="0">
              <a:buNone/>
              <a:defRPr/>
            </a:lvl2pPr>
            <a:lvl3pPr marL="398859" indent="0">
              <a:buNone/>
              <a:defRPr/>
            </a:lvl3pPr>
            <a:lvl4pPr marL="607219" indent="0">
              <a:buNone/>
              <a:defRPr/>
            </a:lvl4pPr>
            <a:lvl5pPr marL="807244" indent="0">
              <a:buNone/>
              <a:defRPr/>
            </a:lvl5pPr>
          </a:lstStyle>
          <a:p>
            <a:pPr lvl="0"/>
            <a:r>
              <a:rPr lang="en-US" dirty="0"/>
              <a:t>Small Font content</a:t>
            </a:r>
          </a:p>
        </p:txBody>
      </p:sp>
      <p:sp>
        <p:nvSpPr>
          <p:cNvPr id="32" name="Espace réservé du texte 5">
            <a:extLst>
              <a:ext uri="{FF2B5EF4-FFF2-40B4-BE49-F238E27FC236}">
                <a16:creationId xmlns:a16="http://schemas.microsoft.com/office/drawing/2014/main" id="{C69D047D-E02A-4E22-AFCE-945B15C4B7ED}"/>
              </a:ext>
            </a:extLst>
          </p:cNvPr>
          <p:cNvSpPr>
            <a:spLocks noGrp="1"/>
          </p:cNvSpPr>
          <p:nvPr>
            <p:ph type="body" sz="quarter" idx="18" hasCustomPrompt="1"/>
          </p:nvPr>
        </p:nvSpPr>
        <p:spPr>
          <a:xfrm>
            <a:off x="2266315" y="3281225"/>
            <a:ext cx="1674001" cy="734388"/>
          </a:xfrm>
          <a:prstGeom prst="rect">
            <a:avLst/>
          </a:prstGeom>
        </p:spPr>
        <p:txBody>
          <a:bodyPr anchor="t"/>
          <a:lstStyle>
            <a:lvl1pPr marL="0" indent="0">
              <a:lnSpc>
                <a:spcPts val="1350"/>
              </a:lnSpc>
              <a:spcBef>
                <a:spcPts val="234"/>
              </a:spcBef>
              <a:buNone/>
              <a:defRPr lang="en-US" sz="750" b="0" i="0" kern="1200" dirty="0">
                <a:solidFill>
                  <a:schemeClr val="tx1"/>
                </a:solidFill>
                <a:latin typeface="+mn-lt"/>
                <a:ea typeface="+mn-ea"/>
                <a:cs typeface="Verdana"/>
              </a:defRPr>
            </a:lvl1pPr>
            <a:lvl2pPr marL="200025" indent="0">
              <a:buNone/>
              <a:defRPr/>
            </a:lvl2pPr>
            <a:lvl3pPr marL="398859" indent="0">
              <a:buNone/>
              <a:defRPr/>
            </a:lvl3pPr>
            <a:lvl4pPr marL="607219" indent="0">
              <a:buNone/>
              <a:defRPr/>
            </a:lvl4pPr>
            <a:lvl5pPr marL="807244" indent="0">
              <a:buNone/>
              <a:defRPr/>
            </a:lvl5pPr>
          </a:lstStyle>
          <a:p>
            <a:pPr marL="0" lvl="0" indent="0" algn="l" defTabSz="685800" rtl="0" eaLnBrk="1" latinLnBrk="0" hangingPunct="1">
              <a:lnSpc>
                <a:spcPts val="1350"/>
              </a:lnSpc>
              <a:spcBef>
                <a:spcPts val="234"/>
              </a:spcBef>
              <a:buClr>
                <a:srgbClr val="D00040"/>
              </a:buClr>
              <a:buFont typeface="Arial" pitchFamily="34" charset="0"/>
              <a:buNone/>
            </a:pPr>
            <a:r>
              <a:rPr lang="en-US" dirty="0" err="1"/>
              <a:t>Viribus</a:t>
            </a:r>
            <a:r>
              <a:rPr lang="en-US" dirty="0"/>
              <a:t>, </a:t>
            </a:r>
            <a:r>
              <a:rPr lang="en-US" dirty="0" err="1"/>
              <a:t>quarum</a:t>
            </a:r>
            <a:r>
              <a:rPr lang="en-US" dirty="0"/>
              <a:t> ad </a:t>
            </a:r>
            <a:r>
              <a:rPr lang="en-US" dirty="0" err="1"/>
              <a:t>praesens</a:t>
            </a:r>
            <a:r>
              <a:rPr lang="en-US" dirty="0"/>
              <a:t> </a:t>
            </a:r>
            <a:r>
              <a:rPr lang="en-US" dirty="0" err="1"/>
              <a:t>pleraeque</a:t>
            </a:r>
            <a:r>
              <a:rPr lang="en-US" dirty="0"/>
              <a:t> licet </a:t>
            </a:r>
            <a:r>
              <a:rPr lang="en-US" dirty="0" err="1"/>
              <a:t>Graecis</a:t>
            </a:r>
            <a:r>
              <a:rPr lang="en-US" dirty="0"/>
              <a:t> </a:t>
            </a:r>
            <a:r>
              <a:rPr lang="en-US" dirty="0" err="1"/>
              <a:t>nominibus</a:t>
            </a:r>
            <a:r>
              <a:rPr lang="en-US" dirty="0"/>
              <a:t> </a:t>
            </a:r>
            <a:r>
              <a:rPr lang="en-US" dirty="0" err="1"/>
              <a:t>appellentur</a:t>
            </a:r>
            <a:r>
              <a:rPr lang="en-US" dirty="0"/>
              <a:t>, </a:t>
            </a:r>
            <a:r>
              <a:rPr lang="en-US" dirty="0" err="1"/>
              <a:t>quae</a:t>
            </a:r>
            <a:r>
              <a:rPr lang="en-US" dirty="0"/>
              <a:t> </a:t>
            </a:r>
            <a:r>
              <a:rPr lang="en-US" dirty="0" err="1"/>
              <a:t>isdem</a:t>
            </a:r>
            <a:r>
              <a:rPr lang="en-US" dirty="0"/>
              <a:t> ad </a:t>
            </a:r>
            <a:r>
              <a:rPr lang="en-US" dirty="0" err="1"/>
              <a:t>arbitrium</a:t>
            </a:r>
            <a:r>
              <a:rPr lang="en-US" dirty="0"/>
              <a:t> </a:t>
            </a:r>
            <a:r>
              <a:rPr lang="en-US" dirty="0" err="1"/>
              <a:t>inposita</a:t>
            </a:r>
            <a:r>
              <a:rPr lang="en-US" dirty="0"/>
              <a:t>.</a:t>
            </a:r>
          </a:p>
        </p:txBody>
      </p:sp>
      <p:sp>
        <p:nvSpPr>
          <p:cNvPr id="33" name="Espace réservé du texte 5">
            <a:extLst>
              <a:ext uri="{FF2B5EF4-FFF2-40B4-BE49-F238E27FC236}">
                <a16:creationId xmlns:a16="http://schemas.microsoft.com/office/drawing/2014/main" id="{50D2A001-2098-434C-A5C2-51B07DA9FAAA}"/>
              </a:ext>
            </a:extLst>
          </p:cNvPr>
          <p:cNvSpPr>
            <a:spLocks noGrp="1"/>
          </p:cNvSpPr>
          <p:nvPr>
            <p:ph type="body" sz="quarter" idx="19" hasCustomPrompt="1"/>
          </p:nvPr>
        </p:nvSpPr>
        <p:spPr>
          <a:xfrm>
            <a:off x="4064537" y="2986010"/>
            <a:ext cx="1674001" cy="216024"/>
          </a:xfrm>
          <a:prstGeom prst="rect">
            <a:avLst/>
          </a:prstGeom>
        </p:spPr>
        <p:txBody>
          <a:bodyPr anchor="ctr"/>
          <a:lstStyle>
            <a:lvl1pPr marL="0" indent="0">
              <a:lnSpc>
                <a:spcPts val="1875"/>
              </a:lnSpc>
              <a:spcBef>
                <a:spcPts val="0"/>
              </a:spcBef>
              <a:buNone/>
              <a:defRPr sz="750" b="1">
                <a:solidFill>
                  <a:schemeClr val="tx1"/>
                </a:solidFill>
                <a:latin typeface="+mj-lt"/>
              </a:defRPr>
            </a:lvl1pPr>
            <a:lvl2pPr marL="200025" indent="0">
              <a:buNone/>
              <a:defRPr/>
            </a:lvl2pPr>
            <a:lvl3pPr marL="398859" indent="0">
              <a:buNone/>
              <a:defRPr/>
            </a:lvl3pPr>
            <a:lvl4pPr marL="607219" indent="0">
              <a:buNone/>
              <a:defRPr/>
            </a:lvl4pPr>
            <a:lvl5pPr marL="807244" indent="0">
              <a:buNone/>
              <a:defRPr/>
            </a:lvl5pPr>
          </a:lstStyle>
          <a:p>
            <a:pPr lvl="0"/>
            <a:r>
              <a:rPr lang="en-US" dirty="0"/>
              <a:t>Small Font content</a:t>
            </a:r>
          </a:p>
        </p:txBody>
      </p:sp>
      <p:sp>
        <p:nvSpPr>
          <p:cNvPr id="34" name="Espace réservé du texte 5">
            <a:extLst>
              <a:ext uri="{FF2B5EF4-FFF2-40B4-BE49-F238E27FC236}">
                <a16:creationId xmlns:a16="http://schemas.microsoft.com/office/drawing/2014/main" id="{512AE462-CB21-43E2-A6AE-3885DC738BEA}"/>
              </a:ext>
            </a:extLst>
          </p:cNvPr>
          <p:cNvSpPr>
            <a:spLocks noGrp="1"/>
          </p:cNvSpPr>
          <p:nvPr>
            <p:ph type="body" sz="quarter" idx="20" hasCustomPrompt="1"/>
          </p:nvPr>
        </p:nvSpPr>
        <p:spPr>
          <a:xfrm>
            <a:off x="4064537" y="3269370"/>
            <a:ext cx="1674001" cy="746243"/>
          </a:xfrm>
          <a:prstGeom prst="rect">
            <a:avLst/>
          </a:prstGeom>
        </p:spPr>
        <p:txBody>
          <a:bodyPr anchor="t"/>
          <a:lstStyle>
            <a:lvl1pPr marL="0" indent="0">
              <a:lnSpc>
                <a:spcPts val="1350"/>
              </a:lnSpc>
              <a:spcBef>
                <a:spcPts val="234"/>
              </a:spcBef>
              <a:buNone/>
              <a:defRPr lang="en-US" sz="750" b="0" i="0" kern="1200" dirty="0">
                <a:solidFill>
                  <a:schemeClr val="tx1"/>
                </a:solidFill>
                <a:latin typeface="+mn-lt"/>
                <a:ea typeface="+mn-ea"/>
                <a:cs typeface="Verdana"/>
              </a:defRPr>
            </a:lvl1pPr>
            <a:lvl2pPr marL="200025" indent="0">
              <a:buNone/>
              <a:defRPr/>
            </a:lvl2pPr>
            <a:lvl3pPr marL="398859" indent="0">
              <a:buNone/>
              <a:defRPr/>
            </a:lvl3pPr>
            <a:lvl4pPr marL="607219" indent="0">
              <a:buNone/>
              <a:defRPr/>
            </a:lvl4pPr>
            <a:lvl5pPr marL="807244" indent="0">
              <a:buNone/>
              <a:defRPr/>
            </a:lvl5pPr>
          </a:lstStyle>
          <a:p>
            <a:pPr marL="0" lvl="0" indent="0" algn="l" defTabSz="685800" rtl="0" eaLnBrk="1" latinLnBrk="0" hangingPunct="1">
              <a:lnSpc>
                <a:spcPts val="1350"/>
              </a:lnSpc>
              <a:spcBef>
                <a:spcPts val="234"/>
              </a:spcBef>
              <a:buClr>
                <a:srgbClr val="D00040"/>
              </a:buClr>
              <a:buFont typeface="Arial" pitchFamily="34" charset="0"/>
              <a:buNone/>
            </a:pPr>
            <a:r>
              <a:rPr lang="en-US" dirty="0" err="1"/>
              <a:t>Viribus</a:t>
            </a:r>
            <a:r>
              <a:rPr lang="en-US" dirty="0"/>
              <a:t>, </a:t>
            </a:r>
            <a:r>
              <a:rPr lang="en-US" dirty="0" err="1"/>
              <a:t>quarum</a:t>
            </a:r>
            <a:r>
              <a:rPr lang="en-US" dirty="0"/>
              <a:t> ad </a:t>
            </a:r>
            <a:r>
              <a:rPr lang="en-US" dirty="0" err="1"/>
              <a:t>praesens</a:t>
            </a:r>
            <a:r>
              <a:rPr lang="en-US" dirty="0"/>
              <a:t> </a:t>
            </a:r>
            <a:r>
              <a:rPr lang="en-US" dirty="0" err="1"/>
              <a:t>pleraeque</a:t>
            </a:r>
            <a:r>
              <a:rPr lang="en-US" dirty="0"/>
              <a:t> licet </a:t>
            </a:r>
            <a:r>
              <a:rPr lang="en-US" dirty="0" err="1"/>
              <a:t>Graecis</a:t>
            </a:r>
            <a:r>
              <a:rPr lang="en-US" dirty="0"/>
              <a:t> </a:t>
            </a:r>
            <a:r>
              <a:rPr lang="en-US" dirty="0" err="1"/>
              <a:t>nominibus</a:t>
            </a:r>
            <a:r>
              <a:rPr lang="en-US" dirty="0"/>
              <a:t> </a:t>
            </a:r>
            <a:r>
              <a:rPr lang="en-US" dirty="0" err="1"/>
              <a:t>appellentur</a:t>
            </a:r>
            <a:r>
              <a:rPr lang="en-US" dirty="0"/>
              <a:t>, </a:t>
            </a:r>
            <a:r>
              <a:rPr lang="en-US" dirty="0" err="1"/>
              <a:t>quae</a:t>
            </a:r>
            <a:r>
              <a:rPr lang="en-US" dirty="0"/>
              <a:t> </a:t>
            </a:r>
            <a:r>
              <a:rPr lang="en-US" dirty="0" err="1"/>
              <a:t>isdem</a:t>
            </a:r>
            <a:r>
              <a:rPr lang="en-US" dirty="0"/>
              <a:t> ad </a:t>
            </a:r>
            <a:r>
              <a:rPr lang="en-US" dirty="0" err="1"/>
              <a:t>arbitrium</a:t>
            </a:r>
            <a:r>
              <a:rPr lang="en-US" dirty="0"/>
              <a:t> </a:t>
            </a:r>
            <a:r>
              <a:rPr lang="en-US" dirty="0" err="1"/>
              <a:t>inposita</a:t>
            </a:r>
            <a:r>
              <a:rPr lang="en-US" dirty="0"/>
              <a:t>.</a:t>
            </a:r>
          </a:p>
        </p:txBody>
      </p:sp>
    </p:spTree>
    <p:extLst>
      <p:ext uri="{BB962C8B-B14F-4D97-AF65-F5344CB8AC3E}">
        <p14:creationId xmlns:p14="http://schemas.microsoft.com/office/powerpoint/2010/main" val="337622611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u général">
    <p:spTree>
      <p:nvGrpSpPr>
        <p:cNvPr id="1" name=""/>
        <p:cNvGrpSpPr/>
        <p:nvPr/>
      </p:nvGrpSpPr>
      <p:grpSpPr>
        <a:xfrm>
          <a:off x="0" y="0"/>
          <a:ext cx="0" cy="0"/>
          <a:chOff x="0" y="0"/>
          <a:chExt cx="0" cy="0"/>
        </a:xfrm>
      </p:grpSpPr>
      <p:sp>
        <p:nvSpPr>
          <p:cNvPr id="3" name="Espace réservé du texte 5">
            <a:extLst>
              <a:ext uri="{FF2B5EF4-FFF2-40B4-BE49-F238E27FC236}">
                <a16:creationId xmlns:a16="http://schemas.microsoft.com/office/drawing/2014/main" id="{551FB21A-0E6D-4C3A-92F2-1A4C404F796E}"/>
              </a:ext>
            </a:extLst>
          </p:cNvPr>
          <p:cNvSpPr>
            <a:spLocks noGrp="1"/>
          </p:cNvSpPr>
          <p:nvPr>
            <p:ph type="body" sz="quarter" idx="10" hasCustomPrompt="1"/>
          </p:nvPr>
        </p:nvSpPr>
        <p:spPr>
          <a:xfrm>
            <a:off x="243465" y="339502"/>
            <a:ext cx="2645476" cy="720082"/>
          </a:xfrm>
          <a:prstGeom prst="rect">
            <a:avLst/>
          </a:prstGeom>
        </p:spPr>
        <p:txBody>
          <a:bodyPr/>
          <a:lstStyle>
            <a:lvl1pPr marL="0" indent="0">
              <a:lnSpc>
                <a:spcPts val="1875"/>
              </a:lnSpc>
              <a:spcBef>
                <a:spcPts val="0"/>
              </a:spcBef>
              <a:buNone/>
              <a:defRPr sz="1950" b="0">
                <a:solidFill>
                  <a:schemeClr val="tx1"/>
                </a:solidFill>
                <a:latin typeface="+mj-lt"/>
              </a:defRPr>
            </a:lvl1pPr>
            <a:lvl2pPr marL="200025" indent="0">
              <a:buNone/>
              <a:defRPr/>
            </a:lvl2pPr>
            <a:lvl3pPr marL="398859" indent="0">
              <a:buNone/>
              <a:defRPr/>
            </a:lvl3pPr>
            <a:lvl4pPr marL="607219" indent="0">
              <a:buNone/>
              <a:defRPr/>
            </a:lvl4pPr>
            <a:lvl5pPr marL="807244" indent="0">
              <a:buNone/>
              <a:defRPr/>
            </a:lvl5pPr>
          </a:lstStyle>
          <a:p>
            <a:pPr lvl="0"/>
            <a:r>
              <a:rPr lang="en-US" dirty="0"/>
              <a:t>First line</a:t>
            </a:r>
            <a:br>
              <a:rPr lang="en-US" dirty="0"/>
            </a:br>
            <a:r>
              <a:rPr lang="en-US" dirty="0"/>
              <a:t>Of the headline</a:t>
            </a:r>
          </a:p>
        </p:txBody>
      </p:sp>
      <p:sp>
        <p:nvSpPr>
          <p:cNvPr id="13" name="Espace réservé du contenu 12">
            <a:extLst>
              <a:ext uri="{FF2B5EF4-FFF2-40B4-BE49-F238E27FC236}">
                <a16:creationId xmlns:a16="http://schemas.microsoft.com/office/drawing/2014/main" id="{861B12CF-C574-4831-92D6-4B1240FED72B}"/>
              </a:ext>
            </a:extLst>
          </p:cNvPr>
          <p:cNvSpPr>
            <a:spLocks noGrp="1"/>
          </p:cNvSpPr>
          <p:nvPr>
            <p:ph sz="quarter" idx="11" hasCustomPrompt="1"/>
          </p:nvPr>
        </p:nvSpPr>
        <p:spPr>
          <a:xfrm>
            <a:off x="242887" y="1203326"/>
            <a:ext cx="5832407" cy="3097213"/>
          </a:xfrm>
          <a:prstGeom prst="rect">
            <a:avLst/>
          </a:prstGeom>
        </p:spPr>
        <p:txBody>
          <a:bodyPr/>
          <a:lstStyle>
            <a:lvl1pPr marL="0" indent="0">
              <a:buNone/>
              <a:defRPr sz="900">
                <a:solidFill>
                  <a:schemeClr val="tx1">
                    <a:lumMod val="95000"/>
                    <a:lumOff val="5000"/>
                  </a:schemeClr>
                </a:solidFill>
                <a:latin typeface="+mj-lt"/>
              </a:defRPr>
            </a:lvl1pPr>
            <a:lvl2pPr marL="200025" indent="0">
              <a:buNone/>
              <a:defRPr sz="900">
                <a:solidFill>
                  <a:schemeClr val="tx1">
                    <a:lumMod val="95000"/>
                    <a:lumOff val="5000"/>
                  </a:schemeClr>
                </a:solidFill>
                <a:latin typeface="+mj-lt"/>
              </a:defRPr>
            </a:lvl2pPr>
            <a:lvl3pPr marL="398859" indent="0">
              <a:buNone/>
              <a:defRPr sz="900">
                <a:solidFill>
                  <a:schemeClr val="tx1">
                    <a:lumMod val="95000"/>
                    <a:lumOff val="5000"/>
                  </a:schemeClr>
                </a:solidFill>
                <a:latin typeface="+mj-lt"/>
              </a:defRPr>
            </a:lvl3pPr>
            <a:lvl4pPr marL="607219" indent="0">
              <a:buNone/>
              <a:defRPr sz="900">
                <a:solidFill>
                  <a:schemeClr val="tx1">
                    <a:lumMod val="95000"/>
                    <a:lumOff val="5000"/>
                  </a:schemeClr>
                </a:solidFill>
                <a:latin typeface="+mj-lt"/>
              </a:defRPr>
            </a:lvl4pPr>
            <a:lvl5pPr marL="807244" indent="0">
              <a:buNone/>
              <a:defRPr sz="900">
                <a:solidFill>
                  <a:schemeClr val="tx1">
                    <a:lumMod val="95000"/>
                    <a:lumOff val="5000"/>
                  </a:schemeClr>
                </a:solidFill>
                <a:latin typeface="+mj-lt"/>
              </a:defRPr>
            </a:lvl5pPr>
          </a:lstStyle>
          <a:p>
            <a:pPr lvl="0"/>
            <a:r>
              <a:rPr lang="fr-FR" dirty="0"/>
              <a:t>Cliquez pour ajouter le type de contenu souhaité</a:t>
            </a:r>
          </a:p>
        </p:txBody>
      </p:sp>
    </p:spTree>
    <p:extLst>
      <p:ext uri="{BB962C8B-B14F-4D97-AF65-F5344CB8AC3E}">
        <p14:creationId xmlns:p14="http://schemas.microsoft.com/office/powerpoint/2010/main" val="197294489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3F6BAEA-F340-B042-90CF-0035672212C5}" type="datetime1">
              <a:rPr lang="tr-TR" smtClean="0"/>
              <a:t>23.09.2022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295015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66DFF8-24D4-624E-BBC7-1E917DA8FC45}" type="datetime1">
              <a:rPr lang="tr-TR" smtClean="0"/>
              <a:t>23.09.2022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436033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514350" y="841772"/>
            <a:ext cx="5829300" cy="1790700"/>
          </a:xfrm>
        </p:spPr>
        <p:txBody>
          <a:bodyPr anchor="b"/>
          <a:lstStyle>
            <a:lvl1pPr algn="ctr">
              <a:defRPr sz="3375"/>
            </a:lvl1pPr>
          </a:lstStyle>
          <a:p>
            <a:r>
              <a:rPr lang="tr-TR"/>
              <a:t>Asıl başlık stilini düzenlemek için tıklayın</a:t>
            </a:r>
            <a:endParaRPr lang="en-US" dirty="0"/>
          </a:p>
        </p:txBody>
      </p:sp>
      <p:sp>
        <p:nvSpPr>
          <p:cNvPr id="3" name="Subtitle 2"/>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964DB810-C29F-D14C-8C4B-A225E08618B9}" type="datetimeFigureOut">
              <a:rPr lang="tr-TR" smtClean="0"/>
              <a:t>23.09.2022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74A437B-CFC0-9840-ADED-F17B87120A12}" type="slidenum">
              <a:rPr lang="tr-TR" smtClean="0"/>
              <a:t>‹#›</a:t>
            </a:fld>
            <a:endParaRPr lang="tr-TR"/>
          </a:p>
        </p:txBody>
      </p:sp>
    </p:spTree>
    <p:extLst>
      <p:ext uri="{BB962C8B-B14F-4D97-AF65-F5344CB8AC3E}">
        <p14:creationId xmlns:p14="http://schemas.microsoft.com/office/powerpoint/2010/main" val="2532293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BC4A9C7A-5BA6-4888-A621-AF6B8C0AA0DF}"/>
              </a:ext>
            </a:extLst>
          </p:cNvPr>
          <p:cNvCxnSpPr>
            <a:cxnSpLocks/>
          </p:cNvCxnSpPr>
          <p:nvPr/>
        </p:nvCxnSpPr>
        <p:spPr>
          <a:xfrm>
            <a:off x="-621450" y="4659982"/>
            <a:ext cx="6481929" cy="0"/>
          </a:xfrm>
          <a:prstGeom prst="line">
            <a:avLst/>
          </a:prstGeom>
          <a:ln>
            <a:solidFill>
              <a:srgbClr val="D3D3D3"/>
            </a:solidFill>
          </a:ln>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id="{6D39A238-24AB-44F3-8FE5-EF47858B4208}"/>
              </a:ext>
            </a:extLst>
          </p:cNvPr>
          <p:cNvCxnSpPr>
            <a:cxnSpLocks/>
          </p:cNvCxnSpPr>
          <p:nvPr/>
        </p:nvCxnSpPr>
        <p:spPr>
          <a:xfrm>
            <a:off x="6345324" y="843558"/>
            <a:ext cx="0" cy="3597076"/>
          </a:xfrm>
          <a:prstGeom prst="line">
            <a:avLst/>
          </a:prstGeom>
          <a:ln>
            <a:solidFill>
              <a:srgbClr val="D3D3D3"/>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FA040033-896C-4E78-8EDE-BBF09671494D}"/>
              </a:ext>
            </a:extLst>
          </p:cNvPr>
          <p:cNvCxnSpPr>
            <a:cxnSpLocks/>
          </p:cNvCxnSpPr>
          <p:nvPr/>
        </p:nvCxnSpPr>
        <p:spPr>
          <a:xfrm>
            <a:off x="376071" y="4659982"/>
            <a:ext cx="0" cy="483518"/>
          </a:xfrm>
          <a:prstGeom prst="line">
            <a:avLst/>
          </a:prstGeom>
          <a:ln>
            <a:solidFill>
              <a:srgbClr val="D3D3D3"/>
            </a:solidFill>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6FA7AD36-36F4-4B05-B569-FF77480FB16F}"/>
              </a:ext>
            </a:extLst>
          </p:cNvPr>
          <p:cNvSpPr/>
          <p:nvPr/>
        </p:nvSpPr>
        <p:spPr>
          <a:xfrm>
            <a:off x="296652" y="4551970"/>
            <a:ext cx="162018" cy="216024"/>
          </a:xfrm>
          <a:prstGeom prst="ellipse">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11" name="Ellipse 10">
            <a:extLst>
              <a:ext uri="{FF2B5EF4-FFF2-40B4-BE49-F238E27FC236}">
                <a16:creationId xmlns:a16="http://schemas.microsoft.com/office/drawing/2014/main" id="{39103FAE-72E1-4BCF-93BD-189E9C5D00C2}"/>
              </a:ext>
            </a:extLst>
          </p:cNvPr>
          <p:cNvSpPr/>
          <p:nvPr/>
        </p:nvSpPr>
        <p:spPr>
          <a:xfrm>
            <a:off x="6291318" y="4584650"/>
            <a:ext cx="108012" cy="144016"/>
          </a:xfrm>
          <a:prstGeom prst="ellipse">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4" name="Picture 13" descr="EHRA Word Mark RGB.png"/>
          <p:cNvPicPr>
            <a:picLocks noChangeAspect="1"/>
          </p:cNvPicPr>
          <p:nvPr/>
        </p:nvPicPr>
        <p:blipFill>
          <a:blip r:embed="rId11" cstate="print"/>
          <a:stretch>
            <a:fillRect/>
          </a:stretch>
        </p:blipFill>
        <p:spPr>
          <a:xfrm>
            <a:off x="5429806" y="123478"/>
            <a:ext cx="1381484" cy="648072"/>
          </a:xfrm>
          <a:prstGeom prst="rect">
            <a:avLst/>
          </a:prstGeom>
        </p:spPr>
      </p:pic>
      <p:pic>
        <p:nvPicPr>
          <p:cNvPr id="15" name="Picture 14" descr="ESC Logo Short-hand Red Pos RGB.png"/>
          <p:cNvPicPr>
            <a:picLocks noChangeAspect="1"/>
          </p:cNvPicPr>
          <p:nvPr/>
        </p:nvPicPr>
        <p:blipFill>
          <a:blip r:embed="rId12" cstate="print"/>
          <a:stretch>
            <a:fillRect/>
          </a:stretch>
        </p:blipFill>
        <p:spPr>
          <a:xfrm>
            <a:off x="6000769" y="4500577"/>
            <a:ext cx="594485" cy="287079"/>
          </a:xfrm>
          <a:prstGeom prst="rect">
            <a:avLst/>
          </a:prstGeom>
          <a:solidFill>
            <a:schemeClr val="bg1"/>
          </a:solid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3" r:id="rId4"/>
    <p:sldLayoutId id="2147483664" r:id="rId5"/>
    <p:sldLayoutId id="2147483665" r:id="rId6"/>
    <p:sldLayoutId id="2147483666" r:id="rId7"/>
    <p:sldLayoutId id="2147483667" r:id="rId8"/>
    <p:sldLayoutId id="2147483668" r:id="rId9"/>
  </p:sldLayoutIdLst>
  <p:transition>
    <p:fade/>
  </p:transition>
  <p:hf sldNum="0" hdr="0" ftr="0" dt="0"/>
  <p:txStyles>
    <p:titleStyle>
      <a:lvl1pPr algn="l" defTabSz="685800" rtl="0" eaLnBrk="1" latinLnBrk="0" hangingPunct="1">
        <a:spcBef>
          <a:spcPct val="0"/>
        </a:spcBef>
        <a:buNone/>
        <a:defRPr sz="1800" b="1" i="0" kern="1200">
          <a:solidFill>
            <a:srgbClr val="008799"/>
          </a:solidFill>
          <a:latin typeface="Verdana"/>
          <a:ea typeface="+mj-ea"/>
          <a:cs typeface="Verdana"/>
        </a:defRPr>
      </a:lvl1pPr>
    </p:titleStyle>
    <p:bodyStyle>
      <a:lvl1pPr marL="200025" indent="-200025" algn="l" defTabSz="685800" rtl="0" eaLnBrk="1" latinLnBrk="0" hangingPunct="1">
        <a:spcBef>
          <a:spcPct val="20000"/>
        </a:spcBef>
        <a:buClr>
          <a:srgbClr val="D00040"/>
        </a:buClr>
        <a:buFont typeface="Arial" pitchFamily="34" charset="0"/>
        <a:buChar char="•"/>
        <a:defRPr sz="1350" b="1" i="0" kern="1200">
          <a:solidFill>
            <a:schemeClr val="tx1">
              <a:lumMod val="65000"/>
              <a:lumOff val="35000"/>
            </a:schemeClr>
          </a:solidFill>
          <a:latin typeface="Verdana"/>
          <a:ea typeface="+mn-ea"/>
          <a:cs typeface="Verdana"/>
        </a:defRPr>
      </a:lvl1pPr>
      <a:lvl2pPr marL="398860" indent="-198835" algn="l" defTabSz="685800" rtl="0" eaLnBrk="1" latinLnBrk="0" hangingPunct="1">
        <a:spcBef>
          <a:spcPct val="20000"/>
        </a:spcBef>
        <a:buClr>
          <a:srgbClr val="D00040"/>
        </a:buClr>
        <a:buFont typeface="Arial" pitchFamily="34" charset="0"/>
        <a:buChar char="•"/>
        <a:defRPr sz="1200" b="0" i="0" kern="1200">
          <a:solidFill>
            <a:schemeClr val="tx1">
              <a:lumMod val="65000"/>
              <a:lumOff val="35000"/>
            </a:schemeClr>
          </a:solidFill>
          <a:latin typeface="Verdana"/>
          <a:ea typeface="+mn-ea"/>
          <a:cs typeface="Verdana"/>
        </a:defRPr>
      </a:lvl2pPr>
      <a:lvl3pPr marL="607219" indent="-208360" algn="l" defTabSz="685800" rtl="0" eaLnBrk="1" latinLnBrk="0" hangingPunct="1">
        <a:spcBef>
          <a:spcPct val="20000"/>
        </a:spcBef>
        <a:buClr>
          <a:srgbClr val="D00040"/>
        </a:buClr>
        <a:buFont typeface="Arial" pitchFamily="34" charset="0"/>
        <a:buChar char="•"/>
        <a:defRPr sz="1050" b="0" i="0" kern="1200">
          <a:solidFill>
            <a:schemeClr val="tx1">
              <a:lumMod val="65000"/>
              <a:lumOff val="35000"/>
            </a:schemeClr>
          </a:solidFill>
          <a:latin typeface="Verdana"/>
          <a:ea typeface="+mn-ea"/>
          <a:cs typeface="Verdana"/>
        </a:defRPr>
      </a:lvl3pPr>
      <a:lvl4pPr marL="807244" indent="-200025" algn="l" defTabSz="685800" rtl="0" eaLnBrk="1" latinLnBrk="0" hangingPunct="1">
        <a:spcBef>
          <a:spcPct val="20000"/>
        </a:spcBef>
        <a:buClr>
          <a:srgbClr val="D00040"/>
        </a:buClr>
        <a:buFont typeface="Arial" pitchFamily="34" charset="0"/>
        <a:buChar char="•"/>
        <a:defRPr sz="1050" b="0" i="0" kern="1200">
          <a:solidFill>
            <a:schemeClr val="tx1">
              <a:lumMod val="65000"/>
              <a:lumOff val="35000"/>
            </a:schemeClr>
          </a:solidFill>
          <a:latin typeface="Verdana"/>
          <a:ea typeface="+mn-ea"/>
          <a:cs typeface="Verdana"/>
        </a:defRPr>
      </a:lvl4pPr>
      <a:lvl5pPr marL="1007269" indent="-200025" algn="l" defTabSz="685800" rtl="0" eaLnBrk="1" latinLnBrk="0" hangingPunct="1">
        <a:spcBef>
          <a:spcPct val="20000"/>
        </a:spcBef>
        <a:buClr>
          <a:srgbClr val="D00040"/>
        </a:buClr>
        <a:buFont typeface="Arial" pitchFamily="34" charset="0"/>
        <a:buChar char="•"/>
        <a:defRPr sz="1050" b="0" i="0" kern="1200">
          <a:solidFill>
            <a:schemeClr val="tx1">
              <a:lumMod val="65000"/>
              <a:lumOff val="35000"/>
            </a:schemeClr>
          </a:solidFill>
          <a:latin typeface="Verdana"/>
          <a:ea typeface="+mn-ea"/>
          <a:cs typeface="Verdana"/>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49.tiff"/><Relationship Id="rId4" Type="http://schemas.openxmlformats.org/officeDocument/2006/relationships/image" Target="../media/image48.tiff"/></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B23A404-0C9E-9649-B9D1-994F56F0A42E}"/>
              </a:ext>
            </a:extLst>
          </p:cNvPr>
          <p:cNvSpPr>
            <a:spLocks noGrp="1"/>
          </p:cNvSpPr>
          <p:nvPr>
            <p:ph type="ctrTitle"/>
          </p:nvPr>
        </p:nvSpPr>
        <p:spPr>
          <a:xfrm>
            <a:off x="0" y="841772"/>
            <a:ext cx="6858000" cy="1790700"/>
          </a:xfrm>
        </p:spPr>
        <p:txBody>
          <a:bodyPr>
            <a:normAutofit/>
          </a:bodyPr>
          <a:lstStyle/>
          <a:p>
            <a:r>
              <a:rPr lang="en-US" sz="2100" i="1" dirty="0"/>
              <a:t>ATRİYAL FİBRİLASYON ABLASYONU </a:t>
            </a:r>
            <a:br>
              <a:rPr lang="en-US" sz="2100" i="1" dirty="0"/>
            </a:br>
            <a:r>
              <a:rPr lang="en-US" sz="2100" i="1" dirty="0"/>
              <a:t>PULMONER VEN İZOLASYONU</a:t>
            </a:r>
            <a:br>
              <a:rPr lang="en-US" sz="2100" i="1" dirty="0"/>
            </a:br>
            <a:r>
              <a:rPr lang="en-US" sz="2100" i="1" dirty="0"/>
              <a:t>GENEL PRENSİPLER</a:t>
            </a:r>
            <a:endParaRPr lang="tr-TR" sz="2100" dirty="0"/>
          </a:p>
        </p:txBody>
      </p:sp>
      <p:sp>
        <p:nvSpPr>
          <p:cNvPr id="3" name="Alt Başlık 2">
            <a:extLst>
              <a:ext uri="{FF2B5EF4-FFF2-40B4-BE49-F238E27FC236}">
                <a16:creationId xmlns:a16="http://schemas.microsoft.com/office/drawing/2014/main" id="{57594F74-2D50-9E4D-ABAC-7DB8EF1DAA74}"/>
              </a:ext>
            </a:extLst>
          </p:cNvPr>
          <p:cNvSpPr>
            <a:spLocks noGrp="1"/>
          </p:cNvSpPr>
          <p:nvPr>
            <p:ph type="subTitle" idx="1"/>
          </p:nvPr>
        </p:nvSpPr>
        <p:spPr>
          <a:xfrm>
            <a:off x="1500188" y="2937867"/>
            <a:ext cx="3857625" cy="931367"/>
          </a:xfrm>
        </p:spPr>
        <p:txBody>
          <a:bodyPr/>
          <a:lstStyle/>
          <a:p>
            <a:pPr>
              <a:spcAft>
                <a:spcPts val="338"/>
              </a:spcAft>
            </a:pPr>
            <a:r>
              <a:rPr lang="tr-TR" dirty="0">
                <a:solidFill>
                  <a:schemeClr val="tx1">
                    <a:lumMod val="95000"/>
                    <a:lumOff val="5000"/>
                  </a:schemeClr>
                </a:solidFill>
              </a:rPr>
              <a:t>Dr. V. Kutay VURGUN</a:t>
            </a:r>
          </a:p>
          <a:p>
            <a:pPr>
              <a:spcAft>
                <a:spcPts val="338"/>
              </a:spcAft>
            </a:pPr>
            <a:r>
              <a:rPr lang="tr-TR" dirty="0">
                <a:solidFill>
                  <a:schemeClr val="tx1">
                    <a:lumMod val="95000"/>
                    <a:lumOff val="5000"/>
                  </a:schemeClr>
                </a:solidFill>
              </a:rPr>
              <a:t>Ankara Liv </a:t>
            </a:r>
            <a:r>
              <a:rPr lang="tr-TR" dirty="0" err="1">
                <a:solidFill>
                  <a:schemeClr val="tx1">
                    <a:lumMod val="95000"/>
                    <a:lumOff val="5000"/>
                  </a:schemeClr>
                </a:solidFill>
              </a:rPr>
              <a:t>Hospital</a:t>
            </a:r>
            <a:endParaRPr lang="tr-TR" dirty="0">
              <a:solidFill>
                <a:schemeClr val="tx1">
                  <a:lumMod val="95000"/>
                  <a:lumOff val="5000"/>
                </a:schemeClr>
              </a:solidFill>
            </a:endParaRPr>
          </a:p>
          <a:p>
            <a:endParaRPr lang="tr-TR" dirty="0">
              <a:solidFill>
                <a:schemeClr val="tx1">
                  <a:lumMod val="95000"/>
                  <a:lumOff val="5000"/>
                </a:schemeClr>
              </a:solidFill>
            </a:endParaRPr>
          </a:p>
        </p:txBody>
      </p:sp>
      <p:pic>
        <p:nvPicPr>
          <p:cNvPr id="7" name="İçerik Yer Tutucusu 4" descr="metin içeren bir resim&#10;&#10;Açıklama otomatik olarak oluşturuldu">
            <a:extLst>
              <a:ext uri="{FF2B5EF4-FFF2-40B4-BE49-F238E27FC236}">
                <a16:creationId xmlns:a16="http://schemas.microsoft.com/office/drawing/2014/main" id="{BDEC2B1F-F84B-8B45-BA4F-328D93224BC3}"/>
              </a:ext>
            </a:extLst>
          </p:cNvPr>
          <p:cNvPicPr>
            <a:picLocks noChangeAspect="1"/>
          </p:cNvPicPr>
          <p:nvPr/>
        </p:nvPicPr>
        <p:blipFill>
          <a:blip r:embed="rId2"/>
          <a:stretch>
            <a:fillRect/>
          </a:stretch>
        </p:blipFill>
        <p:spPr>
          <a:xfrm>
            <a:off x="0" y="0"/>
            <a:ext cx="6858000" cy="934795"/>
          </a:xfrm>
          <a:prstGeom prst="rect">
            <a:avLst/>
          </a:prstGeom>
        </p:spPr>
      </p:pic>
    </p:spTree>
    <p:extLst>
      <p:ext uri="{BB962C8B-B14F-4D97-AF65-F5344CB8AC3E}">
        <p14:creationId xmlns:p14="http://schemas.microsoft.com/office/powerpoint/2010/main" val="1187410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sp>
        <p:nvSpPr>
          <p:cNvPr id="8" name="Espace réservé du texte 1">
            <a:extLst>
              <a:ext uri="{FF2B5EF4-FFF2-40B4-BE49-F238E27FC236}">
                <a16:creationId xmlns:a16="http://schemas.microsoft.com/office/drawing/2014/main" id="{05FFD669-D2A0-0A4F-AA17-D93944069ED3}"/>
              </a:ext>
            </a:extLst>
          </p:cNvPr>
          <p:cNvSpPr>
            <a:spLocks noGrp="1"/>
          </p:cNvSpPr>
          <p:nvPr>
            <p:ph type="body" sz="quarter" idx="10"/>
          </p:nvPr>
        </p:nvSpPr>
        <p:spPr>
          <a:xfrm>
            <a:off x="1384848" y="951570"/>
            <a:ext cx="4088304" cy="702078"/>
          </a:xfrm>
        </p:spPr>
        <p:txBody>
          <a:bodyPr/>
          <a:lstStyle/>
          <a:p>
            <a:pPr algn="just"/>
            <a:endParaRPr lang="fr-FR" sz="2400" dirty="0">
              <a:solidFill>
                <a:srgbClr val="C00000"/>
              </a:solidFill>
            </a:endParaRPr>
          </a:p>
          <a:p>
            <a:pPr algn="just"/>
            <a:r>
              <a:rPr lang="fr-FR" sz="2400" dirty="0">
                <a:solidFill>
                  <a:srgbClr val="C00000"/>
                </a:solidFill>
              </a:rPr>
              <a:t>Primer </a:t>
            </a:r>
            <a:r>
              <a:rPr lang="fr-FR" sz="2400" dirty="0" err="1">
                <a:solidFill>
                  <a:srgbClr val="C00000"/>
                </a:solidFill>
              </a:rPr>
              <a:t>Ablasyon</a:t>
            </a:r>
            <a:r>
              <a:rPr lang="fr-FR" sz="2400" dirty="0">
                <a:solidFill>
                  <a:srgbClr val="C00000"/>
                </a:solidFill>
              </a:rPr>
              <a:t> </a:t>
            </a:r>
            <a:r>
              <a:rPr lang="fr-FR" sz="2400" dirty="0" err="1">
                <a:solidFill>
                  <a:srgbClr val="C00000"/>
                </a:solidFill>
              </a:rPr>
              <a:t>Teknolojileri</a:t>
            </a:r>
            <a:endParaRPr lang="fr-FR" sz="2400" dirty="0">
              <a:solidFill>
                <a:srgbClr val="C00000"/>
              </a:solidFill>
            </a:endParaRPr>
          </a:p>
        </p:txBody>
      </p:sp>
      <p:grpSp>
        <p:nvGrpSpPr>
          <p:cNvPr id="16" name="Grup 15">
            <a:extLst>
              <a:ext uri="{FF2B5EF4-FFF2-40B4-BE49-F238E27FC236}">
                <a16:creationId xmlns:a16="http://schemas.microsoft.com/office/drawing/2014/main" id="{B4420F95-894D-094A-8BBE-3F32D06937A4}"/>
              </a:ext>
            </a:extLst>
          </p:cNvPr>
          <p:cNvGrpSpPr/>
          <p:nvPr/>
        </p:nvGrpSpPr>
        <p:grpSpPr>
          <a:xfrm>
            <a:off x="134634" y="1707654"/>
            <a:ext cx="6141252" cy="1781763"/>
            <a:chOff x="179512" y="1419622"/>
            <a:chExt cx="8188336" cy="2375684"/>
          </a:xfrm>
        </p:grpSpPr>
        <p:grpSp>
          <p:nvGrpSpPr>
            <p:cNvPr id="11" name="Grup 10">
              <a:extLst>
                <a:ext uri="{FF2B5EF4-FFF2-40B4-BE49-F238E27FC236}">
                  <a16:creationId xmlns:a16="http://schemas.microsoft.com/office/drawing/2014/main" id="{42A57A7E-129A-8D43-9865-E80D017C793A}"/>
                </a:ext>
              </a:extLst>
            </p:cNvPr>
            <p:cNvGrpSpPr/>
            <p:nvPr/>
          </p:nvGrpSpPr>
          <p:grpSpPr>
            <a:xfrm>
              <a:off x="179512" y="1419622"/>
              <a:ext cx="8188336" cy="1944216"/>
              <a:chOff x="183268" y="1707654"/>
              <a:chExt cx="8188336" cy="1944216"/>
            </a:xfrm>
          </p:grpSpPr>
          <p:pic>
            <p:nvPicPr>
              <p:cNvPr id="5" name="Resim 4">
                <a:extLst>
                  <a:ext uri="{FF2B5EF4-FFF2-40B4-BE49-F238E27FC236}">
                    <a16:creationId xmlns:a16="http://schemas.microsoft.com/office/drawing/2014/main" id="{B115E23C-274A-934D-A3CC-21430EEAC6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268" y="1707654"/>
                <a:ext cx="5451073" cy="1944216"/>
              </a:xfrm>
              <a:prstGeom prst="rect">
                <a:avLst/>
              </a:prstGeom>
            </p:spPr>
          </p:pic>
          <p:pic>
            <p:nvPicPr>
              <p:cNvPr id="7" name="Resim 6" descr="iç mekan içeren bir resim&#10;&#10;Açıklama otomatik olarak oluşturuldu">
                <a:extLst>
                  <a:ext uri="{FF2B5EF4-FFF2-40B4-BE49-F238E27FC236}">
                    <a16:creationId xmlns:a16="http://schemas.microsoft.com/office/drawing/2014/main" id="{186AFDD9-D1AD-2049-BFCF-6151AF67FF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4341" y="1707654"/>
                <a:ext cx="2737263" cy="1944216"/>
              </a:xfrm>
              <a:prstGeom prst="rect">
                <a:avLst/>
              </a:prstGeom>
            </p:spPr>
          </p:pic>
        </p:grpSp>
        <p:sp>
          <p:nvSpPr>
            <p:cNvPr id="12" name="Metin kutusu 11">
              <a:extLst>
                <a:ext uri="{FF2B5EF4-FFF2-40B4-BE49-F238E27FC236}">
                  <a16:creationId xmlns:a16="http://schemas.microsoft.com/office/drawing/2014/main" id="{C3D3F5D1-2BCC-1C44-A941-A95781A0F055}"/>
                </a:ext>
              </a:extLst>
            </p:cNvPr>
            <p:cNvSpPr txBox="1"/>
            <p:nvPr/>
          </p:nvSpPr>
          <p:spPr>
            <a:xfrm>
              <a:off x="899592" y="3395197"/>
              <a:ext cx="1250856" cy="400109"/>
            </a:xfrm>
            <a:prstGeom prst="rect">
              <a:avLst/>
            </a:prstGeom>
            <a:noFill/>
          </p:spPr>
          <p:txBody>
            <a:bodyPr wrap="none" rtlCol="0">
              <a:spAutoFit/>
            </a:bodyPr>
            <a:lstStyle/>
            <a:p>
              <a:r>
                <a:rPr lang="tr-TR" sz="1350" dirty="0" err="1"/>
                <a:t>Kriyobalon</a:t>
              </a:r>
              <a:endParaRPr lang="tr-TR" sz="1350" dirty="0"/>
            </a:p>
          </p:txBody>
        </p:sp>
        <p:sp>
          <p:nvSpPr>
            <p:cNvPr id="14" name="Metin kutusu 13">
              <a:extLst>
                <a:ext uri="{FF2B5EF4-FFF2-40B4-BE49-F238E27FC236}">
                  <a16:creationId xmlns:a16="http://schemas.microsoft.com/office/drawing/2014/main" id="{A3407111-21AF-494E-A4C9-2AAF8AA0143F}"/>
                </a:ext>
              </a:extLst>
            </p:cNvPr>
            <p:cNvSpPr txBox="1"/>
            <p:nvPr/>
          </p:nvSpPr>
          <p:spPr>
            <a:xfrm>
              <a:off x="3513416" y="3357875"/>
              <a:ext cx="1359261" cy="400109"/>
            </a:xfrm>
            <a:prstGeom prst="rect">
              <a:avLst/>
            </a:prstGeom>
            <a:noFill/>
          </p:spPr>
          <p:txBody>
            <a:bodyPr wrap="none" rtlCol="0">
              <a:spAutoFit/>
            </a:bodyPr>
            <a:lstStyle/>
            <a:p>
              <a:r>
                <a:rPr lang="tr-TR" sz="1350" dirty="0"/>
                <a:t>RF </a:t>
              </a:r>
              <a:r>
                <a:rPr lang="tr-TR" sz="1350" dirty="0" err="1"/>
                <a:t>ablasyon</a:t>
              </a:r>
              <a:endParaRPr lang="tr-TR" sz="1350" dirty="0"/>
            </a:p>
          </p:txBody>
        </p:sp>
        <p:sp>
          <p:nvSpPr>
            <p:cNvPr id="15" name="Metin kutusu 14">
              <a:extLst>
                <a:ext uri="{FF2B5EF4-FFF2-40B4-BE49-F238E27FC236}">
                  <a16:creationId xmlns:a16="http://schemas.microsoft.com/office/drawing/2014/main" id="{713E682D-2F94-6C41-B5CA-DDBC0E048472}"/>
                </a:ext>
              </a:extLst>
            </p:cNvPr>
            <p:cNvSpPr txBox="1"/>
            <p:nvPr/>
          </p:nvSpPr>
          <p:spPr>
            <a:xfrm>
              <a:off x="5931680" y="3363838"/>
              <a:ext cx="2147939" cy="400109"/>
            </a:xfrm>
            <a:prstGeom prst="rect">
              <a:avLst/>
            </a:prstGeom>
            <a:noFill/>
          </p:spPr>
          <p:txBody>
            <a:bodyPr wrap="none" rtlCol="0">
              <a:spAutoFit/>
            </a:bodyPr>
            <a:lstStyle/>
            <a:p>
              <a:r>
                <a:rPr lang="tr-TR" sz="1350" dirty="0" err="1"/>
                <a:t>Pulse-Field</a:t>
              </a:r>
              <a:r>
                <a:rPr lang="tr-TR" sz="1350" dirty="0"/>
                <a:t> </a:t>
              </a:r>
              <a:r>
                <a:rPr lang="tr-TR" sz="1350" dirty="0" err="1"/>
                <a:t>ablasyon</a:t>
              </a:r>
              <a:endParaRPr lang="tr-TR" sz="1350" dirty="0"/>
            </a:p>
          </p:txBody>
        </p:sp>
      </p:grpSp>
      <p:sp>
        <p:nvSpPr>
          <p:cNvPr id="2" name="Metin kutusu 1">
            <a:extLst>
              <a:ext uri="{FF2B5EF4-FFF2-40B4-BE49-F238E27FC236}">
                <a16:creationId xmlns:a16="http://schemas.microsoft.com/office/drawing/2014/main" id="{47926BA5-B84C-1F44-B8F6-1EF2D8D6674D}"/>
              </a:ext>
            </a:extLst>
          </p:cNvPr>
          <p:cNvSpPr txBox="1"/>
          <p:nvPr/>
        </p:nvSpPr>
        <p:spPr>
          <a:xfrm>
            <a:off x="535834" y="3891848"/>
            <a:ext cx="3118674" cy="300082"/>
          </a:xfrm>
          <a:prstGeom prst="rect">
            <a:avLst/>
          </a:prstGeom>
          <a:noFill/>
        </p:spPr>
        <p:txBody>
          <a:bodyPr wrap="none" rtlCol="0">
            <a:spAutoFit/>
          </a:bodyPr>
          <a:lstStyle/>
          <a:p>
            <a:r>
              <a:rPr lang="tr-TR" sz="1350" i="1" dirty="0"/>
              <a:t>* </a:t>
            </a:r>
            <a:r>
              <a:rPr lang="tr-TR" sz="1350" i="1" dirty="0" err="1"/>
              <a:t>Laser</a:t>
            </a:r>
            <a:r>
              <a:rPr lang="tr-TR" sz="1350" i="1" dirty="0"/>
              <a:t> balon, **Sıcak balon, ***RF balon</a:t>
            </a:r>
          </a:p>
        </p:txBody>
      </p:sp>
    </p:spTree>
    <p:extLst>
      <p:ext uri="{BB962C8B-B14F-4D97-AF65-F5344CB8AC3E}">
        <p14:creationId xmlns:p14="http://schemas.microsoft.com/office/powerpoint/2010/main" val="234278621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D187EB0A-FD26-E14D-B53C-D1C7F3F8592A}"/>
              </a:ext>
            </a:extLst>
          </p:cNvPr>
          <p:cNvPicPr>
            <a:picLocks noChangeAspect="1"/>
          </p:cNvPicPr>
          <p:nvPr/>
        </p:nvPicPr>
        <p:blipFill>
          <a:blip r:embed="rId2"/>
          <a:stretch>
            <a:fillRect/>
          </a:stretch>
        </p:blipFill>
        <p:spPr>
          <a:xfrm>
            <a:off x="121267" y="580500"/>
            <a:ext cx="5334713" cy="710949"/>
          </a:xfrm>
          <a:prstGeom prst="rect">
            <a:avLst/>
          </a:prstGeom>
        </p:spPr>
      </p:pic>
      <p:pic>
        <p:nvPicPr>
          <p:cNvPr id="5" name="Resim 4">
            <a:extLst>
              <a:ext uri="{FF2B5EF4-FFF2-40B4-BE49-F238E27FC236}">
                <a16:creationId xmlns:a16="http://schemas.microsoft.com/office/drawing/2014/main" id="{D23DBBEA-E8A6-1744-ADC3-BE3CCE85D382}"/>
              </a:ext>
            </a:extLst>
          </p:cNvPr>
          <p:cNvPicPr>
            <a:picLocks noChangeAspect="1"/>
          </p:cNvPicPr>
          <p:nvPr/>
        </p:nvPicPr>
        <p:blipFill>
          <a:blip r:embed="rId3"/>
          <a:stretch>
            <a:fillRect/>
          </a:stretch>
        </p:blipFill>
        <p:spPr>
          <a:xfrm>
            <a:off x="5184930" y="4859530"/>
            <a:ext cx="1673070" cy="270644"/>
          </a:xfrm>
          <a:prstGeom prst="rect">
            <a:avLst/>
          </a:prstGeom>
        </p:spPr>
      </p:pic>
      <p:pic>
        <p:nvPicPr>
          <p:cNvPr id="6" name="Resim 5">
            <a:extLst>
              <a:ext uri="{FF2B5EF4-FFF2-40B4-BE49-F238E27FC236}">
                <a16:creationId xmlns:a16="http://schemas.microsoft.com/office/drawing/2014/main" id="{8C9233C9-B0EA-424C-B5FF-52A6E7D0F45A}"/>
              </a:ext>
            </a:extLst>
          </p:cNvPr>
          <p:cNvPicPr>
            <a:picLocks noChangeAspect="1"/>
          </p:cNvPicPr>
          <p:nvPr/>
        </p:nvPicPr>
        <p:blipFill>
          <a:blip r:embed="rId4"/>
          <a:stretch>
            <a:fillRect/>
          </a:stretch>
        </p:blipFill>
        <p:spPr>
          <a:xfrm rot="5400000">
            <a:off x="1936485" y="-359317"/>
            <a:ext cx="2985031" cy="6675264"/>
          </a:xfrm>
          <a:prstGeom prst="rect">
            <a:avLst/>
          </a:prstGeom>
          <a:ln>
            <a:solidFill>
              <a:schemeClr val="tx1"/>
            </a:solidFill>
          </a:ln>
        </p:spPr>
      </p:pic>
    </p:spTree>
    <p:extLst>
      <p:ext uri="{BB962C8B-B14F-4D97-AF65-F5344CB8AC3E}">
        <p14:creationId xmlns:p14="http://schemas.microsoft.com/office/powerpoint/2010/main" val="109344419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08296E33-607F-8B47-9848-5727F7817B94}"/>
              </a:ext>
            </a:extLst>
          </p:cNvPr>
          <p:cNvPicPr>
            <a:picLocks noChangeAspect="1"/>
          </p:cNvPicPr>
          <p:nvPr/>
        </p:nvPicPr>
        <p:blipFill>
          <a:blip r:embed="rId2"/>
          <a:stretch>
            <a:fillRect/>
          </a:stretch>
        </p:blipFill>
        <p:spPr>
          <a:xfrm>
            <a:off x="44624" y="699542"/>
            <a:ext cx="6722071" cy="3888432"/>
          </a:xfrm>
          <a:prstGeom prst="rect">
            <a:avLst/>
          </a:prstGeom>
          <a:ln>
            <a:solidFill>
              <a:schemeClr val="tx1"/>
            </a:solidFill>
          </a:ln>
        </p:spPr>
      </p:pic>
      <p:pic>
        <p:nvPicPr>
          <p:cNvPr id="6" name="Resim 5">
            <a:extLst>
              <a:ext uri="{FF2B5EF4-FFF2-40B4-BE49-F238E27FC236}">
                <a16:creationId xmlns:a16="http://schemas.microsoft.com/office/drawing/2014/main" id="{E437EF8B-0420-3E4D-B774-505C5C22D685}"/>
              </a:ext>
            </a:extLst>
          </p:cNvPr>
          <p:cNvPicPr>
            <a:picLocks noChangeAspect="1"/>
          </p:cNvPicPr>
          <p:nvPr/>
        </p:nvPicPr>
        <p:blipFill>
          <a:blip r:embed="rId3"/>
          <a:stretch>
            <a:fillRect/>
          </a:stretch>
        </p:blipFill>
        <p:spPr>
          <a:xfrm>
            <a:off x="5180766" y="4829029"/>
            <a:ext cx="1673070" cy="270644"/>
          </a:xfrm>
          <a:prstGeom prst="rect">
            <a:avLst/>
          </a:prstGeom>
        </p:spPr>
      </p:pic>
      <p:sp>
        <p:nvSpPr>
          <p:cNvPr id="3" name="Metin kutusu 2">
            <a:extLst>
              <a:ext uri="{FF2B5EF4-FFF2-40B4-BE49-F238E27FC236}">
                <a16:creationId xmlns:a16="http://schemas.microsoft.com/office/drawing/2014/main" id="{B916E4B6-07D5-404E-B6B0-B7D20AB1C673}"/>
              </a:ext>
            </a:extLst>
          </p:cNvPr>
          <p:cNvSpPr txBox="1"/>
          <p:nvPr/>
        </p:nvSpPr>
        <p:spPr>
          <a:xfrm>
            <a:off x="1590959" y="53211"/>
            <a:ext cx="3566233" cy="646331"/>
          </a:xfrm>
          <a:prstGeom prst="rect">
            <a:avLst/>
          </a:prstGeom>
          <a:noFill/>
        </p:spPr>
        <p:txBody>
          <a:bodyPr wrap="none" rtlCol="0">
            <a:spAutoFit/>
          </a:bodyPr>
          <a:lstStyle/>
          <a:p>
            <a:r>
              <a:rPr lang="tr-TR" sz="3600" b="1" dirty="0">
                <a:solidFill>
                  <a:srgbClr val="C00000"/>
                </a:solidFill>
              </a:rPr>
              <a:t>AT/AF </a:t>
            </a:r>
            <a:r>
              <a:rPr lang="tr-TR" sz="3600" b="1" dirty="0" err="1">
                <a:solidFill>
                  <a:srgbClr val="C00000"/>
                </a:solidFill>
              </a:rPr>
              <a:t>Rekürrensi</a:t>
            </a:r>
            <a:r>
              <a:rPr lang="tr-TR" sz="3600" b="1" dirty="0">
                <a:solidFill>
                  <a:srgbClr val="C00000"/>
                </a:solidFill>
              </a:rPr>
              <a:t> </a:t>
            </a:r>
          </a:p>
        </p:txBody>
      </p:sp>
      <p:sp>
        <p:nvSpPr>
          <p:cNvPr id="8" name="Metin kutusu 7">
            <a:extLst>
              <a:ext uri="{FF2B5EF4-FFF2-40B4-BE49-F238E27FC236}">
                <a16:creationId xmlns:a16="http://schemas.microsoft.com/office/drawing/2014/main" id="{83857F58-4E0B-0847-8075-979762345917}"/>
              </a:ext>
            </a:extLst>
          </p:cNvPr>
          <p:cNvSpPr txBox="1"/>
          <p:nvPr/>
        </p:nvSpPr>
        <p:spPr>
          <a:xfrm>
            <a:off x="4973366" y="1992754"/>
            <a:ext cx="615874" cy="300082"/>
          </a:xfrm>
          <a:prstGeom prst="rect">
            <a:avLst/>
          </a:prstGeom>
          <a:noFill/>
        </p:spPr>
        <p:txBody>
          <a:bodyPr wrap="none" rtlCol="0">
            <a:spAutoFit/>
          </a:bodyPr>
          <a:lstStyle/>
          <a:p>
            <a:r>
              <a:rPr lang="tr-TR" sz="1350" u="sng" dirty="0">
                <a:solidFill>
                  <a:srgbClr val="C00000"/>
                </a:solidFill>
              </a:rPr>
              <a:t>%30.3</a:t>
            </a:r>
          </a:p>
        </p:txBody>
      </p:sp>
      <p:sp>
        <p:nvSpPr>
          <p:cNvPr id="9" name="Metin kutusu 8">
            <a:extLst>
              <a:ext uri="{FF2B5EF4-FFF2-40B4-BE49-F238E27FC236}">
                <a16:creationId xmlns:a16="http://schemas.microsoft.com/office/drawing/2014/main" id="{A854094B-A4B2-3447-A6CA-538F3EE7C4EF}"/>
              </a:ext>
            </a:extLst>
          </p:cNvPr>
          <p:cNvSpPr txBox="1"/>
          <p:nvPr/>
        </p:nvSpPr>
        <p:spPr>
          <a:xfrm>
            <a:off x="5445224" y="1995686"/>
            <a:ext cx="615874" cy="300082"/>
          </a:xfrm>
          <a:prstGeom prst="rect">
            <a:avLst/>
          </a:prstGeom>
          <a:noFill/>
        </p:spPr>
        <p:txBody>
          <a:bodyPr wrap="none" rtlCol="0">
            <a:spAutoFit/>
          </a:bodyPr>
          <a:lstStyle/>
          <a:p>
            <a:r>
              <a:rPr lang="tr-TR" sz="1350" u="sng" dirty="0">
                <a:solidFill>
                  <a:srgbClr val="C00000"/>
                </a:solidFill>
              </a:rPr>
              <a:t>%29.2</a:t>
            </a:r>
          </a:p>
        </p:txBody>
      </p:sp>
    </p:spTree>
    <p:extLst>
      <p:ext uri="{BB962C8B-B14F-4D97-AF65-F5344CB8AC3E}">
        <p14:creationId xmlns:p14="http://schemas.microsoft.com/office/powerpoint/2010/main" val="173638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CD6FC5E6-68BA-1E47-9D5D-B83514094FEC}"/>
              </a:ext>
            </a:extLst>
          </p:cNvPr>
          <p:cNvPicPr>
            <a:picLocks noChangeAspect="1"/>
          </p:cNvPicPr>
          <p:nvPr/>
        </p:nvPicPr>
        <p:blipFill>
          <a:blip r:embed="rId2"/>
          <a:stretch>
            <a:fillRect/>
          </a:stretch>
        </p:blipFill>
        <p:spPr>
          <a:xfrm>
            <a:off x="1232756" y="-20538"/>
            <a:ext cx="4392488" cy="5121068"/>
          </a:xfrm>
          <a:prstGeom prst="rect">
            <a:avLst/>
          </a:prstGeom>
          <a:ln>
            <a:solidFill>
              <a:schemeClr val="tx1"/>
            </a:solidFill>
          </a:ln>
        </p:spPr>
      </p:pic>
      <p:pic>
        <p:nvPicPr>
          <p:cNvPr id="5" name="Resim 4">
            <a:extLst>
              <a:ext uri="{FF2B5EF4-FFF2-40B4-BE49-F238E27FC236}">
                <a16:creationId xmlns:a16="http://schemas.microsoft.com/office/drawing/2014/main" id="{EEE7A0C8-205F-7B4F-A722-E070AE01705E}"/>
              </a:ext>
            </a:extLst>
          </p:cNvPr>
          <p:cNvPicPr>
            <a:picLocks noChangeAspect="1"/>
          </p:cNvPicPr>
          <p:nvPr/>
        </p:nvPicPr>
        <p:blipFill>
          <a:blip r:embed="rId3"/>
          <a:stretch>
            <a:fillRect/>
          </a:stretch>
        </p:blipFill>
        <p:spPr>
          <a:xfrm>
            <a:off x="4221088" y="4934161"/>
            <a:ext cx="1421059" cy="229877"/>
          </a:xfrm>
          <a:prstGeom prst="rect">
            <a:avLst/>
          </a:prstGeom>
          <a:ln>
            <a:solidFill>
              <a:schemeClr val="tx1"/>
            </a:solidFill>
          </a:ln>
        </p:spPr>
      </p:pic>
    </p:spTree>
    <p:extLst>
      <p:ext uri="{BB962C8B-B14F-4D97-AF65-F5344CB8AC3E}">
        <p14:creationId xmlns:p14="http://schemas.microsoft.com/office/powerpoint/2010/main" val="43687487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214538" y="432190"/>
            <a:ext cx="3401560" cy="540062"/>
          </a:xfrm>
        </p:spPr>
        <p:txBody>
          <a:bodyPr/>
          <a:lstStyle/>
          <a:p>
            <a:r>
              <a:rPr lang="fr-FR" b="1" dirty="0">
                <a:solidFill>
                  <a:srgbClr val="C00000"/>
                </a:solidFill>
              </a:rPr>
              <a:t>PV </a:t>
            </a:r>
            <a:r>
              <a:rPr lang="fr-FR" b="1" dirty="0" err="1">
                <a:solidFill>
                  <a:srgbClr val="C00000"/>
                </a:solidFill>
              </a:rPr>
              <a:t>izolasyonunun</a:t>
            </a:r>
            <a:r>
              <a:rPr lang="fr-FR" b="1" dirty="0">
                <a:solidFill>
                  <a:srgbClr val="C00000"/>
                </a:solidFill>
              </a:rPr>
              <a:t> </a:t>
            </a:r>
            <a:r>
              <a:rPr lang="fr-FR" b="1" dirty="0" err="1">
                <a:solidFill>
                  <a:srgbClr val="C00000"/>
                </a:solidFill>
              </a:rPr>
              <a:t>ötesinde</a:t>
            </a:r>
            <a:r>
              <a:rPr lang="fr-FR" b="1" dirty="0">
                <a:solidFill>
                  <a:srgbClr val="C00000"/>
                </a:solidFill>
              </a:rPr>
              <a:t>?</a:t>
            </a:r>
          </a:p>
        </p:txBody>
      </p:sp>
      <p:grpSp>
        <p:nvGrpSpPr>
          <p:cNvPr id="4" name="Group 3"/>
          <p:cNvGrpSpPr/>
          <p:nvPr/>
        </p:nvGrpSpPr>
        <p:grpSpPr>
          <a:xfrm>
            <a:off x="214538" y="1167594"/>
            <a:ext cx="6180114" cy="2940398"/>
            <a:chOff x="776459" y="1206506"/>
            <a:chExt cx="8240152" cy="3920530"/>
          </a:xfrm>
        </p:grpSpPr>
        <p:grpSp>
          <p:nvGrpSpPr>
            <p:cNvPr id="5" name="Group 4"/>
            <p:cNvGrpSpPr/>
            <p:nvPr/>
          </p:nvGrpSpPr>
          <p:grpSpPr>
            <a:xfrm>
              <a:off x="1389795" y="1206506"/>
              <a:ext cx="7314267" cy="2448555"/>
              <a:chOff x="1389635" y="2186903"/>
              <a:chExt cx="7314267" cy="2448555"/>
            </a:xfrm>
          </p:grpSpPr>
          <p:grpSp>
            <p:nvGrpSpPr>
              <p:cNvPr id="10" name="Group 9"/>
              <p:cNvGrpSpPr/>
              <p:nvPr/>
            </p:nvGrpSpPr>
            <p:grpSpPr>
              <a:xfrm>
                <a:off x="5186660" y="2186903"/>
                <a:ext cx="3517242" cy="2448555"/>
                <a:chOff x="2813379" y="1958705"/>
                <a:chExt cx="3517242" cy="2448555"/>
              </a:xfrm>
            </p:grpSpPr>
            <p:pic>
              <p:nvPicPr>
                <p:cNvPr id="14" name="Picture 2" descr="Figure 1"/>
                <p:cNvPicPr>
                  <a:picLocks noChangeAspect="1" noChangeArrowheads="1"/>
                </p:cNvPicPr>
                <p:nvPr/>
              </p:nvPicPr>
              <p:blipFill rotWithShape="1">
                <a:blip r:embed="rId3" cstate="print"/>
                <a:srcRect l="12187" t="49764" r="10786"/>
                <a:stretch/>
              </p:blipFill>
              <p:spPr bwMode="auto">
                <a:xfrm>
                  <a:off x="2813379" y="2112594"/>
                  <a:ext cx="3517242" cy="2294666"/>
                </a:xfrm>
                <a:prstGeom prst="rect">
                  <a:avLst/>
                </a:prstGeom>
                <a:noFill/>
                <a:ln w="9525">
                  <a:noFill/>
                  <a:miter lim="800000"/>
                  <a:headEnd/>
                  <a:tailEnd/>
                </a:ln>
              </p:spPr>
            </p:pic>
            <p:sp>
              <p:nvSpPr>
                <p:cNvPr id="15" name="TextBox 14"/>
                <p:cNvSpPr txBox="1"/>
                <p:nvPr/>
              </p:nvSpPr>
              <p:spPr>
                <a:xfrm>
                  <a:off x="3204306" y="1958705"/>
                  <a:ext cx="2133747" cy="307776"/>
                </a:xfrm>
                <a:prstGeom prst="rect">
                  <a:avLst/>
                </a:prstGeom>
              </p:spPr>
              <p:txBody>
                <a:bodyPr vert="horz" wrap="none" lIns="0" tIns="0" rIns="0" bIns="0" rtlCol="0">
                  <a:spAutoFit/>
                </a:bodyPr>
                <a:lstStyle/>
                <a:p>
                  <a:pPr defTabSz="342900"/>
                  <a:r>
                    <a:rPr lang="en-US" sz="1500" dirty="0" err="1">
                      <a:solidFill>
                        <a:srgbClr val="000000"/>
                      </a:solidFill>
                      <a:latin typeface="Calibri"/>
                      <a:cs typeface="Calibri"/>
                    </a:rPr>
                    <a:t>Çoklu</a:t>
                  </a:r>
                  <a:r>
                    <a:rPr lang="en-US" sz="1500" dirty="0">
                      <a:solidFill>
                        <a:srgbClr val="000000"/>
                      </a:solidFill>
                      <a:latin typeface="Calibri"/>
                      <a:cs typeface="Calibri"/>
                    </a:rPr>
                    <a:t> </a:t>
                  </a:r>
                  <a:r>
                    <a:rPr lang="en-US" sz="1500" dirty="0" err="1">
                      <a:solidFill>
                        <a:srgbClr val="000000"/>
                      </a:solidFill>
                      <a:latin typeface="Calibri"/>
                      <a:cs typeface="Calibri"/>
                    </a:rPr>
                    <a:t>Dalga</a:t>
                  </a:r>
                  <a:r>
                    <a:rPr lang="en-US" sz="1500" dirty="0">
                      <a:solidFill>
                        <a:srgbClr val="000000"/>
                      </a:solidFill>
                      <a:latin typeface="Calibri"/>
                      <a:cs typeface="Calibri"/>
                    </a:rPr>
                    <a:t> </a:t>
                  </a:r>
                  <a:r>
                    <a:rPr lang="en-US" sz="1500" dirty="0" err="1">
                      <a:solidFill>
                        <a:srgbClr val="000000"/>
                      </a:solidFill>
                      <a:latin typeface="Calibri"/>
                      <a:cs typeface="Calibri"/>
                    </a:rPr>
                    <a:t>Hipotezi</a:t>
                  </a:r>
                  <a:endParaRPr lang="en-US" sz="1500" dirty="0">
                    <a:solidFill>
                      <a:srgbClr val="000000"/>
                    </a:solidFill>
                    <a:latin typeface="Calibri"/>
                    <a:cs typeface="Calibri"/>
                  </a:endParaRPr>
                </a:p>
              </p:txBody>
            </p:sp>
          </p:grpSp>
          <p:grpSp>
            <p:nvGrpSpPr>
              <p:cNvPr id="11" name="Group 10"/>
              <p:cNvGrpSpPr/>
              <p:nvPr/>
            </p:nvGrpSpPr>
            <p:grpSpPr>
              <a:xfrm>
                <a:off x="1389635" y="2192854"/>
                <a:ext cx="3517241" cy="2442321"/>
                <a:chOff x="2813380" y="1958892"/>
                <a:chExt cx="3517241" cy="2442321"/>
              </a:xfrm>
            </p:grpSpPr>
            <p:pic>
              <p:nvPicPr>
                <p:cNvPr id="12" name="Picture 2" descr="Figure 1"/>
                <p:cNvPicPr>
                  <a:picLocks noChangeAspect="1" noChangeArrowheads="1"/>
                </p:cNvPicPr>
                <p:nvPr/>
              </p:nvPicPr>
              <p:blipFill rotWithShape="1">
                <a:blip r:embed="rId3" cstate="print"/>
                <a:srcRect l="12187" r="10786" b="49511"/>
                <a:stretch/>
              </p:blipFill>
              <p:spPr bwMode="auto">
                <a:xfrm>
                  <a:off x="2813380" y="2095018"/>
                  <a:ext cx="3517241" cy="2306195"/>
                </a:xfrm>
                <a:prstGeom prst="rect">
                  <a:avLst/>
                </a:prstGeom>
                <a:noFill/>
                <a:ln w="9525">
                  <a:noFill/>
                  <a:miter lim="800000"/>
                  <a:headEnd/>
                  <a:tailEnd/>
                </a:ln>
              </p:spPr>
            </p:pic>
            <p:sp>
              <p:nvSpPr>
                <p:cNvPr id="13" name="TextBox 12"/>
                <p:cNvSpPr txBox="1"/>
                <p:nvPr/>
              </p:nvSpPr>
              <p:spPr>
                <a:xfrm>
                  <a:off x="3840027" y="1958892"/>
                  <a:ext cx="1882225" cy="307776"/>
                </a:xfrm>
                <a:prstGeom prst="rect">
                  <a:avLst/>
                </a:prstGeom>
              </p:spPr>
              <p:txBody>
                <a:bodyPr vert="horz" wrap="none" lIns="0" tIns="0" rIns="0" bIns="0" rtlCol="0">
                  <a:spAutoFit/>
                </a:bodyPr>
                <a:lstStyle/>
                <a:p>
                  <a:pPr defTabSz="342900"/>
                  <a:r>
                    <a:rPr lang="en-US" sz="1500" dirty="0" err="1">
                      <a:solidFill>
                        <a:srgbClr val="000000"/>
                      </a:solidFill>
                      <a:latin typeface="Calibri"/>
                      <a:cs typeface="Calibri"/>
                    </a:rPr>
                    <a:t>Fokal</a:t>
                  </a:r>
                  <a:r>
                    <a:rPr lang="en-US" sz="1500" dirty="0">
                      <a:solidFill>
                        <a:srgbClr val="000000"/>
                      </a:solidFill>
                      <a:latin typeface="Calibri"/>
                      <a:cs typeface="Calibri"/>
                    </a:rPr>
                    <a:t> </a:t>
                  </a:r>
                  <a:r>
                    <a:rPr lang="en-US" sz="1500" dirty="0" err="1">
                      <a:solidFill>
                        <a:srgbClr val="000000"/>
                      </a:solidFill>
                      <a:latin typeface="Calibri"/>
                      <a:cs typeface="Calibri"/>
                    </a:rPr>
                    <a:t>tetikleyiciler</a:t>
                  </a:r>
                  <a:endParaRPr lang="en-US" sz="1500" dirty="0">
                    <a:solidFill>
                      <a:srgbClr val="000000"/>
                    </a:solidFill>
                    <a:latin typeface="Calibri"/>
                    <a:cs typeface="Calibri"/>
                  </a:endParaRPr>
                </a:p>
              </p:txBody>
            </p:sp>
          </p:grpSp>
        </p:grpSp>
        <p:grpSp>
          <p:nvGrpSpPr>
            <p:cNvPr id="6" name="Group 5"/>
            <p:cNvGrpSpPr/>
            <p:nvPr/>
          </p:nvGrpSpPr>
          <p:grpSpPr>
            <a:xfrm>
              <a:off x="776459" y="3433536"/>
              <a:ext cx="6097584" cy="1483127"/>
              <a:chOff x="880324" y="3433536"/>
              <a:chExt cx="6097584" cy="1483127"/>
            </a:xfrm>
          </p:grpSpPr>
          <p:sp>
            <p:nvSpPr>
              <p:cNvPr id="8" name="TextBox 7"/>
              <p:cNvSpPr txBox="1"/>
              <p:nvPr/>
            </p:nvSpPr>
            <p:spPr>
              <a:xfrm>
                <a:off x="3542352" y="3433536"/>
                <a:ext cx="3435556" cy="430887"/>
              </a:xfrm>
              <a:prstGeom prst="rect">
                <a:avLst/>
              </a:prstGeom>
              <a:noFill/>
            </p:spPr>
            <p:txBody>
              <a:bodyPr wrap="none" rtlCol="0">
                <a:spAutoFit/>
              </a:bodyPr>
              <a:lstStyle/>
              <a:p>
                <a:r>
                  <a:rPr lang="en-US" sz="1500" dirty="0" err="1"/>
                  <a:t>Bunlar</a:t>
                </a:r>
                <a:r>
                  <a:rPr lang="en-US" sz="1500" dirty="0"/>
                  <a:t> </a:t>
                </a:r>
                <a:r>
                  <a:rPr lang="en-US" sz="1500" dirty="0" err="1"/>
                  <a:t>için</a:t>
                </a:r>
                <a:r>
                  <a:rPr lang="en-US" sz="1500" dirty="0"/>
                  <a:t> </a:t>
                </a:r>
                <a:r>
                  <a:rPr lang="en-US" sz="1500" dirty="0" err="1"/>
                  <a:t>ablasyon</a:t>
                </a:r>
                <a:r>
                  <a:rPr lang="en-US" sz="1500" dirty="0"/>
                  <a:t> </a:t>
                </a:r>
                <a:r>
                  <a:rPr lang="en-US" sz="1500" dirty="0" err="1"/>
                  <a:t>stratejileri</a:t>
                </a:r>
                <a:endParaRPr lang="en-US" sz="1500" dirty="0"/>
              </a:p>
            </p:txBody>
          </p:sp>
          <p:sp>
            <p:nvSpPr>
              <p:cNvPr id="9" name="TextBox 8"/>
              <p:cNvSpPr txBox="1"/>
              <p:nvPr/>
            </p:nvSpPr>
            <p:spPr>
              <a:xfrm>
                <a:off x="880324" y="3808667"/>
                <a:ext cx="4570653" cy="1107996"/>
              </a:xfrm>
              <a:prstGeom prst="rect">
                <a:avLst/>
              </a:prstGeom>
              <a:noFill/>
            </p:spPr>
            <p:txBody>
              <a:bodyPr wrap="none" rtlCol="0">
                <a:spAutoFit/>
              </a:bodyPr>
              <a:lstStyle/>
              <a:p>
                <a:pPr marL="214313" indent="-214313">
                  <a:buFont typeface="Arial"/>
                  <a:buChar char="•"/>
                </a:pPr>
                <a:r>
                  <a:rPr lang="en-US" sz="1200" dirty="0">
                    <a:solidFill>
                      <a:srgbClr val="C00000"/>
                    </a:solidFill>
                  </a:rPr>
                  <a:t>PV </a:t>
                </a:r>
                <a:r>
                  <a:rPr lang="en-US" sz="1200" dirty="0" err="1">
                    <a:solidFill>
                      <a:srgbClr val="C00000"/>
                    </a:solidFill>
                  </a:rPr>
                  <a:t>izolasyonu</a:t>
                </a:r>
                <a:r>
                  <a:rPr lang="en-US" sz="1200" dirty="0">
                    <a:solidFill>
                      <a:srgbClr val="C00000"/>
                    </a:solidFill>
                  </a:rPr>
                  <a:t> (PVAI) </a:t>
                </a:r>
                <a:r>
                  <a:rPr lang="en-US" sz="1200" dirty="0" err="1">
                    <a:solidFill>
                      <a:srgbClr val="C00000"/>
                    </a:solidFill>
                  </a:rPr>
                  <a:t>Sınıf</a:t>
                </a:r>
                <a:r>
                  <a:rPr lang="en-US" sz="1200" dirty="0">
                    <a:solidFill>
                      <a:srgbClr val="C00000"/>
                    </a:solidFill>
                  </a:rPr>
                  <a:t> IA</a:t>
                </a:r>
              </a:p>
              <a:p>
                <a:pPr marL="214313" indent="-214313">
                  <a:buFont typeface="Arial"/>
                  <a:buChar char="•"/>
                </a:pPr>
                <a:r>
                  <a:rPr lang="en-US" sz="1200" dirty="0"/>
                  <a:t>Non-PV </a:t>
                </a:r>
                <a:r>
                  <a:rPr lang="en-US" sz="1200" dirty="0" err="1"/>
                  <a:t>tetikleyici</a:t>
                </a:r>
                <a:r>
                  <a:rPr lang="en-US" sz="1200" dirty="0"/>
                  <a:t> </a:t>
                </a:r>
                <a:r>
                  <a:rPr lang="en-US" sz="1200" dirty="0" err="1"/>
                  <a:t>ablasyonu</a:t>
                </a:r>
                <a:endParaRPr lang="en-US" sz="1200" dirty="0"/>
              </a:p>
              <a:p>
                <a:pPr marL="214313" indent="-214313">
                  <a:buFont typeface="Arial"/>
                  <a:buChar char="•"/>
                </a:pPr>
                <a:r>
                  <a:rPr lang="en-US" sz="1200" dirty="0"/>
                  <a:t>CFEA (Complex &amp; fractionated electrograms)</a:t>
                </a:r>
              </a:p>
              <a:p>
                <a:pPr marL="214313" indent="-214313">
                  <a:buFont typeface="Arial"/>
                  <a:buChar char="•"/>
                </a:pPr>
                <a:r>
                  <a:rPr lang="en-US" sz="1200" dirty="0" err="1"/>
                  <a:t>Panoramik</a:t>
                </a:r>
                <a:r>
                  <a:rPr lang="en-US" sz="1200" dirty="0"/>
                  <a:t> mapping – </a:t>
                </a:r>
                <a:r>
                  <a:rPr lang="en-US" sz="1200" dirty="0" err="1"/>
                  <a:t>hedef</a:t>
                </a:r>
                <a:r>
                  <a:rPr lang="en-US" sz="1200" dirty="0"/>
                  <a:t> </a:t>
                </a:r>
                <a:r>
                  <a:rPr lang="en-US" sz="1200" dirty="0" err="1"/>
                  <a:t>tetikleyiciler</a:t>
                </a:r>
                <a:r>
                  <a:rPr lang="en-US" sz="1200" dirty="0"/>
                  <a:t> (Rotor)</a:t>
                </a:r>
              </a:p>
            </p:txBody>
          </p:sp>
        </p:grpSp>
        <p:sp>
          <p:nvSpPr>
            <p:cNvPr id="7" name="TextBox 6"/>
            <p:cNvSpPr txBox="1"/>
            <p:nvPr/>
          </p:nvSpPr>
          <p:spPr>
            <a:xfrm>
              <a:off x="5128179" y="3772819"/>
              <a:ext cx="3888432" cy="1354217"/>
            </a:xfrm>
            <a:prstGeom prst="rect">
              <a:avLst/>
            </a:prstGeom>
            <a:noFill/>
          </p:spPr>
          <p:txBody>
            <a:bodyPr wrap="square" rtlCol="0">
              <a:spAutoFit/>
            </a:bodyPr>
            <a:lstStyle/>
            <a:p>
              <a:pPr marL="214313" indent="-214313">
                <a:buFont typeface="Arial"/>
                <a:buChar char="•"/>
              </a:pPr>
              <a:r>
                <a:rPr lang="en-US" sz="1200" dirty="0" err="1"/>
                <a:t>Kompartman</a:t>
              </a:r>
              <a:r>
                <a:rPr lang="en-US" sz="1200" dirty="0"/>
                <a:t> </a:t>
              </a:r>
              <a:r>
                <a:rPr lang="en-US" sz="1200" dirty="0" err="1"/>
                <a:t>oluşturma</a:t>
              </a:r>
              <a:r>
                <a:rPr lang="en-US" sz="1200" dirty="0"/>
                <a:t>, box line, roof line, mitral isthmus line, anterior line, CTI line  vs.</a:t>
              </a:r>
            </a:p>
            <a:p>
              <a:pPr marL="214313" indent="-214313">
                <a:buFont typeface="Arial" panose="020B0604020202020204" pitchFamily="34" charset="0"/>
                <a:buChar char="•"/>
              </a:pPr>
              <a:r>
                <a:rPr lang="en-US" sz="1200" dirty="0"/>
                <a:t>LAA </a:t>
              </a:r>
              <a:r>
                <a:rPr lang="en-US" sz="1200" dirty="0" err="1"/>
                <a:t>izolasyonu</a:t>
              </a:r>
              <a:endParaRPr lang="en-US" sz="1200" dirty="0"/>
            </a:p>
            <a:p>
              <a:pPr marL="214313" indent="-214313">
                <a:buFont typeface="Arial" panose="020B0604020202020204" pitchFamily="34" charset="0"/>
                <a:buChar char="•"/>
              </a:pPr>
              <a:r>
                <a:rPr lang="en-US" sz="1200" dirty="0"/>
                <a:t>PW </a:t>
              </a:r>
              <a:r>
                <a:rPr lang="en-US" sz="1200" dirty="0" err="1"/>
                <a:t>izolasyonu</a:t>
              </a:r>
              <a:endParaRPr lang="en-US" sz="1200" dirty="0"/>
            </a:p>
          </p:txBody>
        </p:sp>
      </p:grpSp>
    </p:spTree>
    <p:extLst>
      <p:ext uri="{BB962C8B-B14F-4D97-AF65-F5344CB8AC3E}">
        <p14:creationId xmlns:p14="http://schemas.microsoft.com/office/powerpoint/2010/main" val="265291303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sp>
        <p:nvSpPr>
          <p:cNvPr id="5" name="Trapezoid 4"/>
          <p:cNvSpPr/>
          <p:nvPr/>
        </p:nvSpPr>
        <p:spPr>
          <a:xfrm rot="13326276">
            <a:off x="3769317" y="1334972"/>
            <a:ext cx="1014112" cy="1150484"/>
          </a:xfrm>
          <a:prstGeom prst="trapezoid">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4" name="Oval 3"/>
          <p:cNvSpPr/>
          <p:nvPr/>
        </p:nvSpPr>
        <p:spPr>
          <a:xfrm>
            <a:off x="1538790" y="1653648"/>
            <a:ext cx="2808312" cy="1998222"/>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57" name="Rectangle 56"/>
          <p:cNvSpPr/>
          <p:nvPr/>
        </p:nvSpPr>
        <p:spPr>
          <a:xfrm rot="18387741">
            <a:off x="3855997" y="1865972"/>
            <a:ext cx="75530" cy="3428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34858" y="620709"/>
            <a:ext cx="4270377" cy="540062"/>
          </a:xfrm>
        </p:spPr>
        <p:txBody>
          <a:bodyPr/>
          <a:lstStyle/>
          <a:p>
            <a:r>
              <a:rPr lang="fr-FR" sz="2400" b="1" dirty="0"/>
              <a:t>PV </a:t>
            </a:r>
            <a:r>
              <a:rPr lang="fr-FR" sz="2400" b="1" dirty="0" err="1"/>
              <a:t>haritalaması</a:t>
            </a:r>
            <a:r>
              <a:rPr lang="fr-FR" sz="2400" b="1" dirty="0"/>
              <a:t> – </a:t>
            </a:r>
            <a:r>
              <a:rPr lang="fr-FR" sz="2400" b="1" dirty="0" err="1"/>
              <a:t>terminoloji</a:t>
            </a:r>
            <a:endParaRPr lang="fr-FR" sz="2400" b="1" dirty="0"/>
          </a:p>
        </p:txBody>
      </p:sp>
      <p:sp>
        <p:nvSpPr>
          <p:cNvPr id="6" name="Rectangle 5"/>
          <p:cNvSpPr/>
          <p:nvPr/>
        </p:nvSpPr>
        <p:spPr>
          <a:xfrm rot="2308048">
            <a:off x="3766374" y="2029474"/>
            <a:ext cx="602017" cy="25292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cxnSp>
        <p:nvCxnSpPr>
          <p:cNvPr id="29" name="Straight Arrow Connector 28"/>
          <p:cNvCxnSpPr/>
          <p:nvPr/>
        </p:nvCxnSpPr>
        <p:spPr>
          <a:xfrm flipV="1">
            <a:off x="3374994" y="1923678"/>
            <a:ext cx="864096" cy="54006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rot="19533417">
            <a:off x="4338773" y="2091519"/>
            <a:ext cx="740908" cy="207749"/>
          </a:xfrm>
          <a:prstGeom prst="rect">
            <a:avLst/>
          </a:prstGeom>
          <a:noFill/>
        </p:spPr>
        <p:txBody>
          <a:bodyPr wrap="none" rtlCol="0">
            <a:spAutoFit/>
          </a:bodyPr>
          <a:lstStyle/>
          <a:p>
            <a:r>
              <a:rPr lang="en-GB" sz="750" b="1" dirty="0" err="1"/>
              <a:t>Pulmoner</a:t>
            </a:r>
            <a:r>
              <a:rPr lang="en-GB" sz="750" b="1" dirty="0"/>
              <a:t> </a:t>
            </a:r>
            <a:r>
              <a:rPr lang="en-GB" sz="750" b="1" dirty="0" err="1"/>
              <a:t>ven</a:t>
            </a:r>
            <a:endParaRPr lang="en-GB" sz="750" b="1" dirty="0"/>
          </a:p>
        </p:txBody>
      </p:sp>
      <p:sp>
        <p:nvSpPr>
          <p:cNvPr id="32" name="TextBox 31"/>
          <p:cNvSpPr txBox="1"/>
          <p:nvPr/>
        </p:nvSpPr>
        <p:spPr>
          <a:xfrm rot="19533417">
            <a:off x="1764615" y="1924009"/>
            <a:ext cx="596638" cy="207749"/>
          </a:xfrm>
          <a:prstGeom prst="rect">
            <a:avLst/>
          </a:prstGeom>
          <a:noFill/>
        </p:spPr>
        <p:txBody>
          <a:bodyPr wrap="none" rtlCol="0">
            <a:spAutoFit/>
          </a:bodyPr>
          <a:lstStyle/>
          <a:p>
            <a:r>
              <a:rPr lang="en-GB" sz="750" b="1" dirty="0"/>
              <a:t>Sol atrium</a:t>
            </a:r>
          </a:p>
        </p:txBody>
      </p:sp>
      <p:sp>
        <p:nvSpPr>
          <p:cNvPr id="33" name="TextBox 32"/>
          <p:cNvSpPr txBox="1"/>
          <p:nvPr/>
        </p:nvSpPr>
        <p:spPr>
          <a:xfrm>
            <a:off x="4401108" y="2625757"/>
            <a:ext cx="2133213" cy="1131079"/>
          </a:xfrm>
          <a:prstGeom prst="rect">
            <a:avLst/>
          </a:prstGeom>
          <a:noFill/>
        </p:spPr>
        <p:txBody>
          <a:bodyPr wrap="none" rtlCol="0">
            <a:spAutoFit/>
          </a:bodyPr>
          <a:lstStyle/>
          <a:p>
            <a:pPr marL="257175" indent="-257175">
              <a:buFont typeface="+mj-lt"/>
              <a:buAutoNum type="arabicPeriod"/>
            </a:pPr>
            <a:r>
              <a:rPr lang="en-GB" sz="1350" dirty="0"/>
              <a:t>PV </a:t>
            </a:r>
            <a:r>
              <a:rPr lang="en-GB" sz="1350" dirty="0" err="1"/>
              <a:t>içine</a:t>
            </a:r>
            <a:r>
              <a:rPr lang="en-GB" sz="1350" dirty="0"/>
              <a:t> </a:t>
            </a:r>
            <a:r>
              <a:rPr lang="en-GB" sz="1350" dirty="0" err="1"/>
              <a:t>giren</a:t>
            </a:r>
            <a:r>
              <a:rPr lang="en-GB" sz="1350" dirty="0"/>
              <a:t> </a:t>
            </a:r>
            <a:r>
              <a:rPr lang="en-GB" sz="1350" dirty="0" err="1"/>
              <a:t>iletim</a:t>
            </a:r>
            <a:endParaRPr lang="en-GB" sz="1350" dirty="0"/>
          </a:p>
          <a:p>
            <a:pPr marL="257175" indent="-257175">
              <a:buFont typeface="+mj-lt"/>
              <a:buAutoNum type="arabicPeriod"/>
            </a:pPr>
            <a:r>
              <a:rPr lang="en-GB" sz="1350" dirty="0"/>
              <a:t>GİRİŞ </a:t>
            </a:r>
            <a:r>
              <a:rPr lang="en-GB" sz="1350" dirty="0" err="1"/>
              <a:t>Bloğu</a:t>
            </a:r>
            <a:r>
              <a:rPr lang="en-GB" sz="1350" dirty="0"/>
              <a:t> (Entry)</a:t>
            </a:r>
          </a:p>
          <a:p>
            <a:pPr marL="257175" indent="-257175">
              <a:buFont typeface="+mj-lt"/>
              <a:buAutoNum type="arabicPeriod"/>
            </a:pPr>
            <a:r>
              <a:rPr lang="en-GB" sz="1350" dirty="0"/>
              <a:t>PV </a:t>
            </a:r>
            <a:r>
              <a:rPr lang="en-GB" sz="1350" dirty="0" err="1"/>
              <a:t>dışına</a:t>
            </a:r>
            <a:r>
              <a:rPr lang="en-GB" sz="1350" dirty="0"/>
              <a:t> </a:t>
            </a:r>
            <a:r>
              <a:rPr lang="en-GB" sz="1350" dirty="0" err="1"/>
              <a:t>çıkan</a:t>
            </a:r>
            <a:r>
              <a:rPr lang="en-GB" sz="1350" dirty="0"/>
              <a:t> </a:t>
            </a:r>
            <a:r>
              <a:rPr lang="en-GB" sz="1350" dirty="0" err="1"/>
              <a:t>iletim</a:t>
            </a:r>
            <a:endParaRPr lang="en-GB" sz="1350" dirty="0"/>
          </a:p>
          <a:p>
            <a:pPr marL="257175" indent="-257175">
              <a:buFont typeface="+mj-lt"/>
              <a:buAutoNum type="arabicPeriod"/>
            </a:pPr>
            <a:r>
              <a:rPr lang="en-GB" sz="1350" dirty="0"/>
              <a:t>ÇIKIŞ </a:t>
            </a:r>
            <a:r>
              <a:rPr lang="en-GB" sz="1350" dirty="0" err="1"/>
              <a:t>Bloğu</a:t>
            </a:r>
            <a:r>
              <a:rPr lang="en-GB" sz="1350" dirty="0"/>
              <a:t> (Exit)</a:t>
            </a:r>
          </a:p>
          <a:p>
            <a:pPr marL="257175" indent="-257175">
              <a:buFont typeface="+mj-lt"/>
              <a:buAutoNum type="arabicPeriod"/>
            </a:pPr>
            <a:r>
              <a:rPr lang="en-GB" sz="1350" dirty="0"/>
              <a:t>Bi-directional </a:t>
            </a:r>
            <a:r>
              <a:rPr lang="en-GB" sz="1350" dirty="0" err="1"/>
              <a:t>blok</a:t>
            </a:r>
            <a:r>
              <a:rPr lang="en-GB" sz="1350" dirty="0"/>
              <a:t> (2+4)</a:t>
            </a:r>
          </a:p>
        </p:txBody>
      </p:sp>
      <p:cxnSp>
        <p:nvCxnSpPr>
          <p:cNvPr id="35" name="Straight Arrow Connector 34"/>
          <p:cNvCxnSpPr/>
          <p:nvPr/>
        </p:nvCxnSpPr>
        <p:spPr>
          <a:xfrm flipH="1">
            <a:off x="3266982" y="1815666"/>
            <a:ext cx="864096" cy="64807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grpSp>
        <p:nvGrpSpPr>
          <p:cNvPr id="48" name="Group 47"/>
          <p:cNvGrpSpPr/>
          <p:nvPr/>
        </p:nvGrpSpPr>
        <p:grpSpPr>
          <a:xfrm>
            <a:off x="3374994" y="1923678"/>
            <a:ext cx="702078" cy="594066"/>
            <a:chOff x="3923928" y="2499742"/>
            <a:chExt cx="936104" cy="792088"/>
          </a:xfrm>
        </p:grpSpPr>
        <p:cxnSp>
          <p:nvCxnSpPr>
            <p:cNvPr id="36" name="Straight Arrow Connector 35"/>
            <p:cNvCxnSpPr/>
            <p:nvPr/>
          </p:nvCxnSpPr>
          <p:spPr>
            <a:xfrm flipV="1">
              <a:off x="3923928" y="2787774"/>
              <a:ext cx="648072" cy="504056"/>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572000" y="2571750"/>
              <a:ext cx="216024" cy="216024"/>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4644008" y="2499742"/>
              <a:ext cx="216024" cy="216024"/>
            </a:xfrm>
            <a:prstGeom prst="line">
              <a:avLst/>
            </a:prstGeom>
            <a:ln w="57150" cmpd="sng"/>
          </p:spPr>
          <p:style>
            <a:lnRef idx="2">
              <a:schemeClr val="accent1"/>
            </a:lnRef>
            <a:fillRef idx="0">
              <a:schemeClr val="accent1"/>
            </a:fillRef>
            <a:effectRef idx="1">
              <a:schemeClr val="accent1"/>
            </a:effectRef>
            <a:fontRef idx="minor">
              <a:schemeClr val="tx1"/>
            </a:fontRef>
          </p:style>
        </p:cxnSp>
      </p:grpSp>
      <p:grpSp>
        <p:nvGrpSpPr>
          <p:cNvPr id="49" name="Group 48"/>
          <p:cNvGrpSpPr/>
          <p:nvPr/>
        </p:nvGrpSpPr>
        <p:grpSpPr>
          <a:xfrm rot="10800000">
            <a:off x="3915054" y="1653648"/>
            <a:ext cx="702078" cy="594066"/>
            <a:chOff x="3923928" y="2499742"/>
            <a:chExt cx="936104" cy="792088"/>
          </a:xfrm>
        </p:grpSpPr>
        <p:cxnSp>
          <p:nvCxnSpPr>
            <p:cNvPr id="50" name="Straight Arrow Connector 49"/>
            <p:cNvCxnSpPr/>
            <p:nvPr/>
          </p:nvCxnSpPr>
          <p:spPr>
            <a:xfrm flipV="1">
              <a:off x="3923928" y="2787774"/>
              <a:ext cx="648072" cy="504056"/>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4572000" y="2571750"/>
              <a:ext cx="216024" cy="216024"/>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4644008" y="2499742"/>
              <a:ext cx="216024" cy="216024"/>
            </a:xfrm>
            <a:prstGeom prst="line">
              <a:avLst/>
            </a:prstGeom>
            <a:ln w="57150" cmpd="sng"/>
          </p:spPr>
          <p:style>
            <a:lnRef idx="2">
              <a:schemeClr val="accent1"/>
            </a:lnRef>
            <a:fillRef idx="0">
              <a:schemeClr val="accent1"/>
            </a:fillRef>
            <a:effectRef idx="1">
              <a:schemeClr val="accent1"/>
            </a:effectRef>
            <a:fontRef idx="minor">
              <a:schemeClr val="tx1"/>
            </a:fontRef>
          </p:style>
        </p:cxnSp>
      </p:grpSp>
      <p:pic>
        <p:nvPicPr>
          <p:cNvPr id="8" name="Picture 7"/>
          <p:cNvPicPr>
            <a:picLocks noChangeAspect="1"/>
          </p:cNvPicPr>
          <p:nvPr/>
        </p:nvPicPr>
        <p:blipFill rotWithShape="1">
          <a:blip r:embed="rId3"/>
          <a:srcRect l="15838" t="11430" r="10736"/>
          <a:stretch/>
        </p:blipFill>
        <p:spPr>
          <a:xfrm rot="4869214">
            <a:off x="3587748" y="1274821"/>
            <a:ext cx="1188767" cy="1230065"/>
          </a:xfrm>
          <a:prstGeom prst="rect">
            <a:avLst/>
          </a:prstGeom>
        </p:spPr>
      </p:pic>
      <p:grpSp>
        <p:nvGrpSpPr>
          <p:cNvPr id="53" name="Group 52"/>
          <p:cNvGrpSpPr/>
          <p:nvPr/>
        </p:nvGrpSpPr>
        <p:grpSpPr>
          <a:xfrm>
            <a:off x="3591018" y="2193708"/>
            <a:ext cx="702078" cy="594066"/>
            <a:chOff x="3923928" y="2499742"/>
            <a:chExt cx="936104" cy="792088"/>
          </a:xfrm>
        </p:grpSpPr>
        <p:cxnSp>
          <p:nvCxnSpPr>
            <p:cNvPr id="54" name="Straight Arrow Connector 53"/>
            <p:cNvCxnSpPr/>
            <p:nvPr/>
          </p:nvCxnSpPr>
          <p:spPr>
            <a:xfrm flipV="1">
              <a:off x="3923928" y="2787774"/>
              <a:ext cx="648072" cy="504056"/>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4572000" y="2571750"/>
              <a:ext cx="216024" cy="216024"/>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4644008" y="2499742"/>
              <a:ext cx="216024" cy="216024"/>
            </a:xfrm>
            <a:prstGeom prst="line">
              <a:avLst/>
            </a:prstGeom>
            <a:ln w="57150" cmpd="sng"/>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529130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35"/>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10C7604C-3F8B-D24B-A3A3-F615D0CA4F88}"/>
              </a:ext>
            </a:extLst>
          </p:cNvPr>
          <p:cNvPicPr>
            <a:picLocks noChangeAspect="1"/>
          </p:cNvPicPr>
          <p:nvPr/>
        </p:nvPicPr>
        <p:blipFill>
          <a:blip r:embed="rId3"/>
          <a:stretch>
            <a:fillRect/>
          </a:stretch>
        </p:blipFill>
        <p:spPr>
          <a:xfrm>
            <a:off x="766463" y="267494"/>
            <a:ext cx="5325074" cy="4392488"/>
          </a:xfrm>
          <a:prstGeom prst="rect">
            <a:avLst/>
          </a:prstGeom>
        </p:spPr>
      </p:pic>
      <p:grpSp>
        <p:nvGrpSpPr>
          <p:cNvPr id="8" name="Grup 7">
            <a:extLst>
              <a:ext uri="{FF2B5EF4-FFF2-40B4-BE49-F238E27FC236}">
                <a16:creationId xmlns:a16="http://schemas.microsoft.com/office/drawing/2014/main" id="{97043324-226F-C947-8E66-6A4141BE51FB}"/>
              </a:ext>
            </a:extLst>
          </p:cNvPr>
          <p:cNvGrpSpPr/>
          <p:nvPr/>
        </p:nvGrpSpPr>
        <p:grpSpPr>
          <a:xfrm>
            <a:off x="5445224" y="4803998"/>
            <a:ext cx="1296144" cy="246155"/>
            <a:chOff x="899592" y="4731990"/>
            <a:chExt cx="2325559" cy="411510"/>
          </a:xfrm>
        </p:grpSpPr>
        <p:pic>
          <p:nvPicPr>
            <p:cNvPr id="9" name="Resim 8">
              <a:extLst>
                <a:ext uri="{FF2B5EF4-FFF2-40B4-BE49-F238E27FC236}">
                  <a16:creationId xmlns:a16="http://schemas.microsoft.com/office/drawing/2014/main" id="{1506C85C-7819-3440-9BA4-CB3A5155D888}"/>
                </a:ext>
              </a:extLst>
            </p:cNvPr>
            <p:cNvPicPr>
              <a:picLocks noChangeAspect="1"/>
            </p:cNvPicPr>
            <p:nvPr/>
          </p:nvPicPr>
          <p:blipFill>
            <a:blip r:embed="rId4"/>
            <a:stretch>
              <a:fillRect/>
            </a:stretch>
          </p:blipFill>
          <p:spPr>
            <a:xfrm>
              <a:off x="899592" y="4731990"/>
              <a:ext cx="2325559" cy="411510"/>
            </a:xfrm>
            <a:prstGeom prst="rect">
              <a:avLst/>
            </a:prstGeom>
          </p:spPr>
        </p:pic>
        <p:pic>
          <p:nvPicPr>
            <p:cNvPr id="10" name="Resim 9">
              <a:extLst>
                <a:ext uri="{FF2B5EF4-FFF2-40B4-BE49-F238E27FC236}">
                  <a16:creationId xmlns:a16="http://schemas.microsoft.com/office/drawing/2014/main" id="{02E03F13-9479-454E-96C1-8B0E4E8F31FF}"/>
                </a:ext>
              </a:extLst>
            </p:cNvPr>
            <p:cNvPicPr>
              <a:picLocks noChangeAspect="1"/>
            </p:cNvPicPr>
            <p:nvPr/>
          </p:nvPicPr>
          <p:blipFill>
            <a:blip r:embed="rId5"/>
            <a:stretch>
              <a:fillRect/>
            </a:stretch>
          </p:blipFill>
          <p:spPr>
            <a:xfrm>
              <a:off x="1856999" y="4876005"/>
              <a:ext cx="1144916" cy="232931"/>
            </a:xfrm>
            <a:prstGeom prst="rect">
              <a:avLst/>
            </a:prstGeom>
          </p:spPr>
        </p:pic>
      </p:grpSp>
    </p:spTree>
    <p:extLst>
      <p:ext uri="{BB962C8B-B14F-4D97-AF65-F5344CB8AC3E}">
        <p14:creationId xmlns:p14="http://schemas.microsoft.com/office/powerpoint/2010/main" val="10319291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D3DB54E8-7D11-D249-B174-F1A5892BFA0C}"/>
              </a:ext>
            </a:extLst>
          </p:cNvPr>
          <p:cNvPicPr>
            <a:picLocks noChangeAspect="1"/>
          </p:cNvPicPr>
          <p:nvPr/>
        </p:nvPicPr>
        <p:blipFill>
          <a:blip r:embed="rId2"/>
          <a:stretch>
            <a:fillRect/>
          </a:stretch>
        </p:blipFill>
        <p:spPr>
          <a:xfrm>
            <a:off x="0" y="216024"/>
            <a:ext cx="6852435" cy="4515966"/>
          </a:xfrm>
          <a:prstGeom prst="rect">
            <a:avLst/>
          </a:prstGeom>
        </p:spPr>
      </p:pic>
      <p:grpSp>
        <p:nvGrpSpPr>
          <p:cNvPr id="5" name="Grup 4">
            <a:extLst>
              <a:ext uri="{FF2B5EF4-FFF2-40B4-BE49-F238E27FC236}">
                <a16:creationId xmlns:a16="http://schemas.microsoft.com/office/drawing/2014/main" id="{D8BC035A-37D4-C74F-8263-466B7E21DD71}"/>
              </a:ext>
            </a:extLst>
          </p:cNvPr>
          <p:cNvGrpSpPr/>
          <p:nvPr/>
        </p:nvGrpSpPr>
        <p:grpSpPr>
          <a:xfrm>
            <a:off x="5445224" y="4731990"/>
            <a:ext cx="1296144" cy="246155"/>
            <a:chOff x="899592" y="4731990"/>
            <a:chExt cx="2325559" cy="411510"/>
          </a:xfrm>
        </p:grpSpPr>
        <p:pic>
          <p:nvPicPr>
            <p:cNvPr id="6" name="Resim 5">
              <a:extLst>
                <a:ext uri="{FF2B5EF4-FFF2-40B4-BE49-F238E27FC236}">
                  <a16:creationId xmlns:a16="http://schemas.microsoft.com/office/drawing/2014/main" id="{63AD04A7-CCF2-6E41-B55C-BA28FDB19B9C}"/>
                </a:ext>
              </a:extLst>
            </p:cNvPr>
            <p:cNvPicPr>
              <a:picLocks noChangeAspect="1"/>
            </p:cNvPicPr>
            <p:nvPr/>
          </p:nvPicPr>
          <p:blipFill>
            <a:blip r:embed="rId3"/>
            <a:stretch>
              <a:fillRect/>
            </a:stretch>
          </p:blipFill>
          <p:spPr>
            <a:xfrm>
              <a:off x="899592" y="4731990"/>
              <a:ext cx="2325559" cy="411510"/>
            </a:xfrm>
            <a:prstGeom prst="rect">
              <a:avLst/>
            </a:prstGeom>
          </p:spPr>
        </p:pic>
        <p:pic>
          <p:nvPicPr>
            <p:cNvPr id="7" name="Resim 6">
              <a:extLst>
                <a:ext uri="{FF2B5EF4-FFF2-40B4-BE49-F238E27FC236}">
                  <a16:creationId xmlns:a16="http://schemas.microsoft.com/office/drawing/2014/main" id="{B74422F5-59CC-B84C-AEC6-5119E4018190}"/>
                </a:ext>
              </a:extLst>
            </p:cNvPr>
            <p:cNvPicPr>
              <a:picLocks noChangeAspect="1"/>
            </p:cNvPicPr>
            <p:nvPr/>
          </p:nvPicPr>
          <p:blipFill>
            <a:blip r:embed="rId4"/>
            <a:stretch>
              <a:fillRect/>
            </a:stretch>
          </p:blipFill>
          <p:spPr>
            <a:xfrm>
              <a:off x="1856999" y="4876005"/>
              <a:ext cx="1144916" cy="232931"/>
            </a:xfrm>
            <a:prstGeom prst="rect">
              <a:avLst/>
            </a:prstGeom>
          </p:spPr>
        </p:pic>
      </p:grpSp>
      <p:sp>
        <p:nvSpPr>
          <p:cNvPr id="2" name="Oval 1">
            <a:extLst>
              <a:ext uri="{FF2B5EF4-FFF2-40B4-BE49-F238E27FC236}">
                <a16:creationId xmlns:a16="http://schemas.microsoft.com/office/drawing/2014/main" id="{E7EDA66E-AE22-6249-B499-8B695B700A0A}"/>
              </a:ext>
            </a:extLst>
          </p:cNvPr>
          <p:cNvSpPr/>
          <p:nvPr/>
        </p:nvSpPr>
        <p:spPr>
          <a:xfrm>
            <a:off x="1268760" y="2859782"/>
            <a:ext cx="1008112" cy="1296144"/>
          </a:xfrm>
          <a:prstGeom prst="ellipse">
            <a:avLst/>
          </a:prstGeom>
          <a:noFill/>
          <a:ln w="412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a16="http://schemas.microsoft.com/office/drawing/2014/main" id="{E9F0F1DA-505F-C845-BC54-E0A094811C02}"/>
              </a:ext>
            </a:extLst>
          </p:cNvPr>
          <p:cNvSpPr/>
          <p:nvPr/>
        </p:nvSpPr>
        <p:spPr>
          <a:xfrm>
            <a:off x="332656" y="216024"/>
            <a:ext cx="1152128" cy="23557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8">
            <a:extLst>
              <a:ext uri="{FF2B5EF4-FFF2-40B4-BE49-F238E27FC236}">
                <a16:creationId xmlns:a16="http://schemas.microsoft.com/office/drawing/2014/main" id="{FA127852-1E00-5844-BDA4-EBC60786396F}"/>
              </a:ext>
            </a:extLst>
          </p:cNvPr>
          <p:cNvSpPr/>
          <p:nvPr/>
        </p:nvSpPr>
        <p:spPr>
          <a:xfrm>
            <a:off x="1756164" y="257901"/>
            <a:ext cx="2248900" cy="23557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a:extLst>
              <a:ext uri="{FF2B5EF4-FFF2-40B4-BE49-F238E27FC236}">
                <a16:creationId xmlns:a16="http://schemas.microsoft.com/office/drawing/2014/main" id="{BFF89C75-4B78-7440-A895-7CCB570E0F83}"/>
              </a:ext>
            </a:extLst>
          </p:cNvPr>
          <p:cNvSpPr/>
          <p:nvPr/>
        </p:nvSpPr>
        <p:spPr>
          <a:xfrm>
            <a:off x="4077072" y="268001"/>
            <a:ext cx="1080120" cy="23557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11">
            <a:extLst>
              <a:ext uri="{FF2B5EF4-FFF2-40B4-BE49-F238E27FC236}">
                <a16:creationId xmlns:a16="http://schemas.microsoft.com/office/drawing/2014/main" id="{678F96FB-7990-3F4A-99D4-DDDD96057D7D}"/>
              </a:ext>
            </a:extLst>
          </p:cNvPr>
          <p:cNvSpPr/>
          <p:nvPr/>
        </p:nvSpPr>
        <p:spPr>
          <a:xfrm>
            <a:off x="5268259" y="268001"/>
            <a:ext cx="1080120" cy="23557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0904019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grpSp>
        <p:nvGrpSpPr>
          <p:cNvPr id="5" name="Grup 4">
            <a:extLst>
              <a:ext uri="{FF2B5EF4-FFF2-40B4-BE49-F238E27FC236}">
                <a16:creationId xmlns:a16="http://schemas.microsoft.com/office/drawing/2014/main" id="{1EE82D79-5135-AC45-8893-6FD93486EFEA}"/>
              </a:ext>
            </a:extLst>
          </p:cNvPr>
          <p:cNvGrpSpPr/>
          <p:nvPr/>
        </p:nvGrpSpPr>
        <p:grpSpPr>
          <a:xfrm>
            <a:off x="5445224" y="4803998"/>
            <a:ext cx="1296144" cy="246155"/>
            <a:chOff x="899592" y="4731990"/>
            <a:chExt cx="2325559" cy="411510"/>
          </a:xfrm>
        </p:grpSpPr>
        <p:pic>
          <p:nvPicPr>
            <p:cNvPr id="6" name="Resim 5">
              <a:extLst>
                <a:ext uri="{FF2B5EF4-FFF2-40B4-BE49-F238E27FC236}">
                  <a16:creationId xmlns:a16="http://schemas.microsoft.com/office/drawing/2014/main" id="{BE7A1365-2795-644E-8F39-6BD5D898748C}"/>
                </a:ext>
              </a:extLst>
            </p:cNvPr>
            <p:cNvPicPr>
              <a:picLocks noChangeAspect="1"/>
            </p:cNvPicPr>
            <p:nvPr/>
          </p:nvPicPr>
          <p:blipFill>
            <a:blip r:embed="rId2"/>
            <a:stretch>
              <a:fillRect/>
            </a:stretch>
          </p:blipFill>
          <p:spPr>
            <a:xfrm>
              <a:off x="899592" y="4731990"/>
              <a:ext cx="2325559" cy="411510"/>
            </a:xfrm>
            <a:prstGeom prst="rect">
              <a:avLst/>
            </a:prstGeom>
          </p:spPr>
        </p:pic>
        <p:pic>
          <p:nvPicPr>
            <p:cNvPr id="7" name="Resim 6">
              <a:extLst>
                <a:ext uri="{FF2B5EF4-FFF2-40B4-BE49-F238E27FC236}">
                  <a16:creationId xmlns:a16="http://schemas.microsoft.com/office/drawing/2014/main" id="{6FDFB885-3016-254D-8161-ADADEEB6BA0F}"/>
                </a:ext>
              </a:extLst>
            </p:cNvPr>
            <p:cNvPicPr>
              <a:picLocks noChangeAspect="1"/>
            </p:cNvPicPr>
            <p:nvPr/>
          </p:nvPicPr>
          <p:blipFill>
            <a:blip r:embed="rId3"/>
            <a:stretch>
              <a:fillRect/>
            </a:stretch>
          </p:blipFill>
          <p:spPr>
            <a:xfrm>
              <a:off x="1856999" y="4876005"/>
              <a:ext cx="1144916" cy="232931"/>
            </a:xfrm>
            <a:prstGeom prst="rect">
              <a:avLst/>
            </a:prstGeom>
          </p:spPr>
        </p:pic>
      </p:grpSp>
      <p:pic>
        <p:nvPicPr>
          <p:cNvPr id="3" name="Resim 2">
            <a:extLst>
              <a:ext uri="{FF2B5EF4-FFF2-40B4-BE49-F238E27FC236}">
                <a16:creationId xmlns:a16="http://schemas.microsoft.com/office/drawing/2014/main" id="{5D76AFCA-1B23-7E48-B32E-9B58265A96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94260"/>
            <a:ext cx="6858000" cy="4154980"/>
          </a:xfrm>
          <a:prstGeom prst="rect">
            <a:avLst/>
          </a:prstGeom>
        </p:spPr>
      </p:pic>
    </p:spTree>
    <p:extLst>
      <p:ext uri="{BB962C8B-B14F-4D97-AF65-F5344CB8AC3E}">
        <p14:creationId xmlns:p14="http://schemas.microsoft.com/office/powerpoint/2010/main" val="176103405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5A9A035E-F686-1344-8D11-93AB5C745860}"/>
              </a:ext>
            </a:extLst>
          </p:cNvPr>
          <p:cNvPicPr>
            <a:picLocks noChangeAspect="1"/>
          </p:cNvPicPr>
          <p:nvPr/>
        </p:nvPicPr>
        <p:blipFill>
          <a:blip r:embed="rId2"/>
          <a:stretch>
            <a:fillRect/>
          </a:stretch>
        </p:blipFill>
        <p:spPr>
          <a:xfrm>
            <a:off x="260648" y="304152"/>
            <a:ext cx="6336704" cy="4535195"/>
          </a:xfrm>
          <a:prstGeom prst="rect">
            <a:avLst/>
          </a:prstGeom>
        </p:spPr>
      </p:pic>
      <p:pic>
        <p:nvPicPr>
          <p:cNvPr id="5" name="Resim 4">
            <a:extLst>
              <a:ext uri="{FF2B5EF4-FFF2-40B4-BE49-F238E27FC236}">
                <a16:creationId xmlns:a16="http://schemas.microsoft.com/office/drawing/2014/main" id="{8B7217DF-2EE0-DA45-BE73-4E02A1971F7A}"/>
              </a:ext>
            </a:extLst>
          </p:cNvPr>
          <p:cNvPicPr>
            <a:picLocks noChangeAspect="1"/>
          </p:cNvPicPr>
          <p:nvPr/>
        </p:nvPicPr>
        <p:blipFill>
          <a:blip r:embed="rId3"/>
          <a:stretch>
            <a:fillRect/>
          </a:stretch>
        </p:blipFill>
        <p:spPr>
          <a:xfrm>
            <a:off x="4419600" y="4941718"/>
            <a:ext cx="2438400" cy="209550"/>
          </a:xfrm>
          <a:prstGeom prst="rect">
            <a:avLst/>
          </a:prstGeom>
        </p:spPr>
      </p:pic>
    </p:spTree>
    <p:extLst>
      <p:ext uri="{BB962C8B-B14F-4D97-AF65-F5344CB8AC3E}">
        <p14:creationId xmlns:p14="http://schemas.microsoft.com/office/powerpoint/2010/main" val="265107598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BBEB5D7-FB2A-1A45-AA9F-3218005F5939}"/>
              </a:ext>
            </a:extLst>
          </p:cNvPr>
          <p:cNvSpPr txBox="1">
            <a:spLocks/>
          </p:cNvSpPr>
          <p:nvPr/>
        </p:nvSpPr>
        <p:spPr>
          <a:xfrm>
            <a:off x="651936" y="771550"/>
            <a:ext cx="6210690" cy="4032448"/>
          </a:xfrm>
        </p:spPr>
        <p:txBody>
          <a:bodyPr>
            <a:normAutofit/>
          </a:bodyPr>
          <a:lstStyle>
            <a:lvl1pPr marL="0" indent="0" algn="ctr" defTabSz="685800" rtl="0" eaLnBrk="1" latinLnBrk="0" hangingPunct="1">
              <a:spcBef>
                <a:spcPct val="20000"/>
              </a:spcBef>
              <a:buClr>
                <a:srgbClr val="D00040"/>
              </a:buClr>
              <a:buFont typeface="Arial" pitchFamily="34" charset="0"/>
              <a:buNone/>
              <a:defRPr sz="1350" b="1" i="0" kern="1200">
                <a:solidFill>
                  <a:schemeClr val="tx1">
                    <a:lumMod val="65000"/>
                    <a:lumOff val="35000"/>
                  </a:schemeClr>
                </a:solidFill>
                <a:latin typeface="Verdana"/>
                <a:ea typeface="+mn-ea"/>
                <a:cs typeface="Verdana"/>
              </a:defRPr>
            </a:lvl1pPr>
            <a:lvl2pPr marL="257175" indent="0" algn="ctr" defTabSz="685800" rtl="0" eaLnBrk="1" latinLnBrk="0" hangingPunct="1">
              <a:spcBef>
                <a:spcPct val="20000"/>
              </a:spcBef>
              <a:buClr>
                <a:srgbClr val="D00040"/>
              </a:buClr>
              <a:buFont typeface="Arial" pitchFamily="34" charset="0"/>
              <a:buNone/>
              <a:defRPr sz="1125" b="0" i="0" kern="1200">
                <a:solidFill>
                  <a:schemeClr val="tx1">
                    <a:lumMod val="65000"/>
                    <a:lumOff val="35000"/>
                  </a:schemeClr>
                </a:solidFill>
                <a:latin typeface="Verdana"/>
                <a:ea typeface="+mn-ea"/>
                <a:cs typeface="Verdana"/>
              </a:defRPr>
            </a:lvl2pPr>
            <a:lvl3pPr marL="514350" indent="0" algn="ctr" defTabSz="685800" rtl="0" eaLnBrk="1" latinLnBrk="0" hangingPunct="1">
              <a:spcBef>
                <a:spcPct val="20000"/>
              </a:spcBef>
              <a:buClr>
                <a:srgbClr val="D00040"/>
              </a:buClr>
              <a:buFont typeface="Arial" pitchFamily="34" charset="0"/>
              <a:buNone/>
              <a:defRPr sz="1013" b="0" i="0" kern="1200">
                <a:solidFill>
                  <a:schemeClr val="tx1">
                    <a:lumMod val="65000"/>
                    <a:lumOff val="35000"/>
                  </a:schemeClr>
                </a:solidFill>
                <a:latin typeface="Verdana"/>
                <a:ea typeface="+mn-ea"/>
                <a:cs typeface="Verdana"/>
              </a:defRPr>
            </a:lvl3pPr>
            <a:lvl4pPr marL="771525" indent="0" algn="ctr" defTabSz="685800" rtl="0" eaLnBrk="1" latinLnBrk="0" hangingPunct="1">
              <a:spcBef>
                <a:spcPct val="20000"/>
              </a:spcBef>
              <a:buClr>
                <a:srgbClr val="D00040"/>
              </a:buClr>
              <a:buFont typeface="Arial" pitchFamily="34" charset="0"/>
              <a:buNone/>
              <a:defRPr sz="900" b="0" i="0" kern="1200">
                <a:solidFill>
                  <a:schemeClr val="tx1">
                    <a:lumMod val="65000"/>
                    <a:lumOff val="35000"/>
                  </a:schemeClr>
                </a:solidFill>
                <a:latin typeface="Verdana"/>
                <a:ea typeface="+mn-ea"/>
                <a:cs typeface="Verdana"/>
              </a:defRPr>
            </a:lvl4pPr>
            <a:lvl5pPr marL="1028700" indent="0" algn="ctr" defTabSz="685800" rtl="0" eaLnBrk="1" latinLnBrk="0" hangingPunct="1">
              <a:spcBef>
                <a:spcPct val="20000"/>
              </a:spcBef>
              <a:buClr>
                <a:srgbClr val="D00040"/>
              </a:buClr>
              <a:buFont typeface="Arial" pitchFamily="34" charset="0"/>
              <a:buNone/>
              <a:defRPr sz="900" b="0" i="0" kern="1200">
                <a:solidFill>
                  <a:schemeClr val="tx1">
                    <a:lumMod val="65000"/>
                    <a:lumOff val="35000"/>
                  </a:schemeClr>
                </a:solidFill>
                <a:latin typeface="Verdana"/>
                <a:ea typeface="+mn-ea"/>
                <a:cs typeface="Verdana"/>
              </a:defRPr>
            </a:lvl5pPr>
            <a:lvl6pPr marL="1285875" indent="0" algn="ctr" defTabSz="685800" rtl="0" eaLnBrk="1" latinLnBrk="0" hangingPunct="1">
              <a:spcBef>
                <a:spcPct val="20000"/>
              </a:spcBef>
              <a:buFont typeface="Arial" pitchFamily="34" charset="0"/>
              <a:buNone/>
              <a:defRPr sz="900" kern="1200">
                <a:solidFill>
                  <a:schemeClr val="tx1"/>
                </a:solidFill>
                <a:latin typeface="+mn-lt"/>
                <a:ea typeface="+mn-ea"/>
                <a:cs typeface="+mn-cs"/>
              </a:defRPr>
            </a:lvl6pPr>
            <a:lvl7pPr marL="1543050" indent="0" algn="ctr" defTabSz="685800" rtl="0" eaLnBrk="1" latinLnBrk="0" hangingPunct="1">
              <a:spcBef>
                <a:spcPct val="20000"/>
              </a:spcBef>
              <a:buFont typeface="Arial" pitchFamily="34" charset="0"/>
              <a:buNone/>
              <a:defRPr sz="900" kern="1200">
                <a:solidFill>
                  <a:schemeClr val="tx1"/>
                </a:solidFill>
                <a:latin typeface="+mn-lt"/>
                <a:ea typeface="+mn-ea"/>
                <a:cs typeface="+mn-cs"/>
              </a:defRPr>
            </a:lvl7pPr>
            <a:lvl8pPr marL="1800225" indent="0" algn="ctr" defTabSz="685800" rtl="0" eaLnBrk="1" latinLnBrk="0" hangingPunct="1">
              <a:spcBef>
                <a:spcPct val="20000"/>
              </a:spcBef>
              <a:buFont typeface="Arial" pitchFamily="34" charset="0"/>
              <a:buNone/>
              <a:defRPr sz="900" kern="1200">
                <a:solidFill>
                  <a:schemeClr val="tx1"/>
                </a:solidFill>
                <a:latin typeface="+mn-lt"/>
                <a:ea typeface="+mn-ea"/>
                <a:cs typeface="+mn-cs"/>
              </a:defRPr>
            </a:lvl8pPr>
            <a:lvl9pPr marL="2057400" indent="0" algn="ctr" defTabSz="6858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342900" indent="-342900" algn="l">
              <a:lnSpc>
                <a:spcPct val="98000"/>
              </a:lnSpc>
              <a:buFont typeface="Arial" panose="020B0604020202020204" pitchFamily="34" charset="0"/>
              <a:buChar char="•"/>
            </a:pPr>
            <a:r>
              <a:rPr lang="tr-TR" sz="2000" dirty="0">
                <a:solidFill>
                  <a:schemeClr val="tx1"/>
                </a:solidFill>
                <a:latin typeface="+mn-lt"/>
                <a:cs typeface="Abadi" panose="020F0502020204030204" pitchFamily="34" charset="0"/>
              </a:rPr>
              <a:t>Çıkar çatışmam yoktur </a:t>
            </a:r>
          </a:p>
          <a:p>
            <a:pPr>
              <a:lnSpc>
                <a:spcPct val="98000"/>
              </a:lnSpc>
            </a:pPr>
            <a:endParaRPr lang="en-US" sz="2000" dirty="0">
              <a:solidFill>
                <a:schemeClr val="tx1"/>
              </a:solidFill>
              <a:latin typeface="+mn-lt"/>
              <a:cs typeface="Abadi" panose="020F0502020204030204" pitchFamily="34" charset="0"/>
            </a:endParaRPr>
          </a:p>
        </p:txBody>
      </p:sp>
    </p:spTree>
    <p:extLst>
      <p:ext uri="{BB962C8B-B14F-4D97-AF65-F5344CB8AC3E}">
        <p14:creationId xmlns:p14="http://schemas.microsoft.com/office/powerpoint/2010/main" val="4001034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242647" y="838916"/>
            <a:ext cx="2970329" cy="544701"/>
          </a:xfrm>
        </p:spPr>
        <p:txBody>
          <a:bodyPr/>
          <a:lstStyle/>
          <a:p>
            <a:r>
              <a:rPr lang="fr-FR" dirty="0"/>
              <a:t>PV, </a:t>
            </a:r>
            <a:r>
              <a:rPr lang="fr-FR" dirty="0" err="1"/>
              <a:t>disosiye</a:t>
            </a:r>
            <a:r>
              <a:rPr lang="fr-FR" dirty="0"/>
              <a:t> </a:t>
            </a:r>
            <a:r>
              <a:rPr lang="fr-FR" dirty="0" err="1"/>
              <a:t>potansiyel</a:t>
            </a:r>
            <a:endParaRPr lang="fr-FR" dirty="0"/>
          </a:p>
        </p:txBody>
      </p:sp>
      <p:pic>
        <p:nvPicPr>
          <p:cNvPr id="4" name="Content Placeholder 4" descr="LIPV isolated _ DP.jpg"/>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7742" t="10866" r="4764" b="6630"/>
          <a:stretch/>
        </p:blipFill>
        <p:spPr>
          <a:xfrm>
            <a:off x="80628" y="1383618"/>
            <a:ext cx="3996444" cy="2647192"/>
          </a:xfrm>
          <a:prstGeom prst="rect">
            <a:avLst/>
          </a:prstGeom>
        </p:spPr>
      </p:pic>
      <p:pic>
        <p:nvPicPr>
          <p:cNvPr id="5" name="Content Placeholder 4" descr="LIPV isolated _ DP.jpg"/>
          <p:cNvPicPr>
            <a:picLocks noGrp="1" noChangeAspect="1"/>
          </p:cNvPicPr>
          <p:nvPr>
            <p:ph idx="4294967295"/>
          </p:nvPr>
        </p:nvPicPr>
        <p:blipFill rotWithShape="1">
          <a:blip r:embed="rId4">
            <a:extLst>
              <a:ext uri="{28A0092B-C50C-407E-A947-70E740481C1C}">
                <a14:useLocalDpi xmlns:a14="http://schemas.microsoft.com/office/drawing/2010/main" val="0"/>
              </a:ext>
            </a:extLst>
          </a:blip>
          <a:srcRect l="42864" t="19744" r="25132" b="24326"/>
          <a:stretch/>
        </p:blipFill>
        <p:spPr>
          <a:xfrm>
            <a:off x="4273638" y="1221600"/>
            <a:ext cx="2341717" cy="2874608"/>
          </a:xfrm>
          <a:prstGeom prst="rect">
            <a:avLst/>
          </a:prstGeom>
        </p:spPr>
      </p:pic>
      <p:sp>
        <p:nvSpPr>
          <p:cNvPr id="3" name="Metin kutusu 2">
            <a:extLst>
              <a:ext uri="{FF2B5EF4-FFF2-40B4-BE49-F238E27FC236}">
                <a16:creationId xmlns:a16="http://schemas.microsoft.com/office/drawing/2014/main" id="{D9A3D3C8-FB3B-B645-8021-7BD504A3E5DB}"/>
              </a:ext>
            </a:extLst>
          </p:cNvPr>
          <p:cNvSpPr txBox="1"/>
          <p:nvPr/>
        </p:nvSpPr>
        <p:spPr>
          <a:xfrm>
            <a:off x="4368848" y="838916"/>
            <a:ext cx="2151295" cy="369332"/>
          </a:xfrm>
          <a:prstGeom prst="rect">
            <a:avLst/>
          </a:prstGeom>
          <a:noFill/>
        </p:spPr>
        <p:txBody>
          <a:bodyPr wrap="none" rtlCol="0">
            <a:spAutoFit/>
          </a:bodyPr>
          <a:lstStyle/>
          <a:p>
            <a:r>
              <a:rPr lang="tr-TR" dirty="0"/>
              <a:t>Çıkış bloğu-</a:t>
            </a:r>
            <a:r>
              <a:rPr lang="tr-TR" dirty="0" err="1"/>
              <a:t>exit</a:t>
            </a:r>
            <a:r>
              <a:rPr lang="tr-TR" dirty="0"/>
              <a:t> </a:t>
            </a:r>
            <a:r>
              <a:rPr lang="tr-TR" dirty="0" err="1"/>
              <a:t>block</a:t>
            </a:r>
            <a:endParaRPr lang="tr-TR" dirty="0"/>
          </a:p>
        </p:txBody>
      </p:sp>
    </p:spTree>
    <p:extLst>
      <p:ext uri="{BB962C8B-B14F-4D97-AF65-F5344CB8AC3E}">
        <p14:creationId xmlns:p14="http://schemas.microsoft.com/office/powerpoint/2010/main" val="107318333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243465" y="789552"/>
            <a:ext cx="5237764" cy="540062"/>
          </a:xfrm>
        </p:spPr>
        <p:txBody>
          <a:bodyPr/>
          <a:lstStyle/>
          <a:p>
            <a:r>
              <a:rPr lang="fr-FR" dirty="0"/>
              <a:t>PV </a:t>
            </a:r>
            <a:r>
              <a:rPr lang="fr-FR" dirty="0" err="1"/>
              <a:t>mapping</a:t>
            </a:r>
            <a:r>
              <a:rPr lang="fr-FR" dirty="0"/>
              <a:t> – LSPV </a:t>
            </a:r>
            <a:r>
              <a:rPr lang="fr-FR" dirty="0" err="1"/>
              <a:t>izole</a:t>
            </a:r>
            <a:r>
              <a:rPr lang="fr-FR" dirty="0"/>
              <a:t> mi?</a:t>
            </a:r>
          </a:p>
        </p:txBody>
      </p:sp>
      <p:pic>
        <p:nvPicPr>
          <p:cNvPr id="4" name="Picture 2" descr="LCV pre.bmp"/>
          <p:cNvPicPr>
            <a:picLocks noChangeAspect="1"/>
          </p:cNvPicPr>
          <p:nvPr/>
        </p:nvPicPr>
        <p:blipFill>
          <a:blip r:embed="rId3">
            <a:extLst>
              <a:ext uri="{28A0092B-C50C-407E-A947-70E740481C1C}">
                <a14:useLocalDpi xmlns:a14="http://schemas.microsoft.com/office/drawing/2010/main" val="0"/>
              </a:ext>
            </a:extLst>
          </a:blip>
          <a:srcRect t="10526"/>
          <a:stretch>
            <a:fillRect/>
          </a:stretch>
        </p:blipFill>
        <p:spPr bwMode="auto">
          <a:xfrm>
            <a:off x="242646" y="1437624"/>
            <a:ext cx="5211198" cy="29955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7318333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243465" y="789552"/>
            <a:ext cx="5237764" cy="540062"/>
          </a:xfrm>
        </p:spPr>
        <p:txBody>
          <a:bodyPr/>
          <a:lstStyle/>
          <a:p>
            <a:r>
              <a:rPr lang="fr-FR" dirty="0"/>
              <a:t>PV </a:t>
            </a:r>
            <a:r>
              <a:rPr lang="fr-FR" dirty="0" err="1"/>
              <a:t>mapping</a:t>
            </a:r>
            <a:r>
              <a:rPr lang="fr-FR" dirty="0"/>
              <a:t> – LAA </a:t>
            </a:r>
            <a:r>
              <a:rPr lang="fr-FR" dirty="0" err="1"/>
              <a:t>pacing</a:t>
            </a:r>
            <a:r>
              <a:rPr lang="fr-FR" dirty="0"/>
              <a:t>, LSPV </a:t>
            </a:r>
            <a:r>
              <a:rPr lang="fr-FR" dirty="0" err="1"/>
              <a:t>izole</a:t>
            </a:r>
            <a:r>
              <a:rPr lang="fr-FR" dirty="0"/>
              <a:t> </a:t>
            </a:r>
            <a:r>
              <a:rPr lang="fr-FR" dirty="0" err="1"/>
              <a:t>değil</a:t>
            </a:r>
            <a:r>
              <a:rPr lang="fr-FR" dirty="0"/>
              <a:t>!!</a:t>
            </a:r>
          </a:p>
        </p:txBody>
      </p:sp>
      <p:pic>
        <p:nvPicPr>
          <p:cNvPr id="5" name="Picture 2" descr="LCV pre LAA pacing.bmp"/>
          <p:cNvPicPr>
            <a:picLocks noChangeAspect="1"/>
          </p:cNvPicPr>
          <p:nvPr/>
        </p:nvPicPr>
        <p:blipFill>
          <a:blip r:embed="rId3">
            <a:extLst>
              <a:ext uri="{28A0092B-C50C-407E-A947-70E740481C1C}">
                <a14:useLocalDpi xmlns:a14="http://schemas.microsoft.com/office/drawing/2010/main" val="0"/>
              </a:ext>
            </a:extLst>
          </a:blip>
          <a:srcRect t="9802"/>
          <a:stretch>
            <a:fillRect/>
          </a:stretch>
        </p:blipFill>
        <p:spPr bwMode="auto">
          <a:xfrm>
            <a:off x="242646" y="1383618"/>
            <a:ext cx="5185927" cy="30629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0051966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pic>
        <p:nvPicPr>
          <p:cNvPr id="4" name="Picture 2" descr="rs.bmp"/>
          <p:cNvPicPr>
            <a:picLocks noChangeAspect="1"/>
          </p:cNvPicPr>
          <p:nvPr/>
        </p:nvPicPr>
        <p:blipFill>
          <a:blip r:embed="rId3">
            <a:extLst>
              <a:ext uri="{28A0092B-C50C-407E-A947-70E740481C1C}">
                <a14:useLocalDpi xmlns:a14="http://schemas.microsoft.com/office/drawing/2010/main" val="0"/>
              </a:ext>
            </a:extLst>
          </a:blip>
          <a:srcRect t="12784" b="4651"/>
          <a:stretch>
            <a:fillRect/>
          </a:stretch>
        </p:blipFill>
        <p:spPr bwMode="auto">
          <a:xfrm>
            <a:off x="242646" y="1437625"/>
            <a:ext cx="4887162" cy="28482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Espace réservé du texte 1">
            <a:extLst>
              <a:ext uri="{FF2B5EF4-FFF2-40B4-BE49-F238E27FC236}">
                <a16:creationId xmlns:a16="http://schemas.microsoft.com/office/drawing/2014/main" id="{5F0227FF-2E84-4FD9-9C27-DF93B15C363B}"/>
              </a:ext>
            </a:extLst>
          </p:cNvPr>
          <p:cNvSpPr txBox="1">
            <a:spLocks/>
          </p:cNvSpPr>
          <p:nvPr/>
        </p:nvSpPr>
        <p:spPr>
          <a:xfrm>
            <a:off x="243465" y="789552"/>
            <a:ext cx="5237764" cy="540062"/>
          </a:xfrm>
          <a:prstGeom prst="rect">
            <a:avLst/>
          </a:prstGeom>
        </p:spPr>
        <p:txBody>
          <a:bodyPr/>
          <a:lstStyle>
            <a:lvl1pPr marL="0" indent="0" algn="l" defTabSz="914400" rtl="0" eaLnBrk="1" latinLnBrk="0" hangingPunct="1">
              <a:lnSpc>
                <a:spcPts val="2500"/>
              </a:lnSpc>
              <a:spcBef>
                <a:spcPts val="0"/>
              </a:spcBef>
              <a:buClr>
                <a:srgbClr val="D00040"/>
              </a:buClr>
              <a:buFont typeface="Arial" pitchFamily="34" charset="0"/>
              <a:buNone/>
              <a:defRPr sz="2600" b="0" i="0" kern="1200">
                <a:solidFill>
                  <a:schemeClr val="tx1"/>
                </a:solidFill>
                <a:latin typeface="+mj-lt"/>
                <a:ea typeface="+mn-ea"/>
                <a:cs typeface="Verdana"/>
              </a:defRPr>
            </a:lvl1pPr>
            <a:lvl2pPr marL="266700" indent="0" algn="l" defTabSz="914400" rtl="0" eaLnBrk="1" latinLnBrk="0" hangingPunct="1">
              <a:spcBef>
                <a:spcPct val="20000"/>
              </a:spcBef>
              <a:buClr>
                <a:srgbClr val="D00040"/>
              </a:buClr>
              <a:buFont typeface="Arial" pitchFamily="34" charset="0"/>
              <a:buNone/>
              <a:defRPr sz="1600" b="0" i="0" kern="1200">
                <a:solidFill>
                  <a:schemeClr val="tx1">
                    <a:lumMod val="65000"/>
                    <a:lumOff val="35000"/>
                  </a:schemeClr>
                </a:solidFill>
                <a:latin typeface="Verdana"/>
                <a:ea typeface="+mn-ea"/>
                <a:cs typeface="Verdana"/>
              </a:defRPr>
            </a:lvl2pPr>
            <a:lvl3pPr marL="531812" indent="0" algn="l" defTabSz="914400" rtl="0" eaLnBrk="1" latinLnBrk="0" hangingPunct="1">
              <a:spcBef>
                <a:spcPct val="20000"/>
              </a:spcBef>
              <a:buClr>
                <a:srgbClr val="D00040"/>
              </a:buClr>
              <a:buFont typeface="Arial" pitchFamily="34" charset="0"/>
              <a:buNone/>
              <a:defRPr sz="1400" b="0" i="0" kern="1200">
                <a:solidFill>
                  <a:schemeClr val="tx1">
                    <a:lumMod val="65000"/>
                    <a:lumOff val="35000"/>
                  </a:schemeClr>
                </a:solidFill>
                <a:latin typeface="Verdana"/>
                <a:ea typeface="+mn-ea"/>
                <a:cs typeface="Verdana"/>
              </a:defRPr>
            </a:lvl3pPr>
            <a:lvl4pPr marL="809625" indent="0" algn="l" defTabSz="914400" rtl="0" eaLnBrk="1" latinLnBrk="0" hangingPunct="1">
              <a:spcBef>
                <a:spcPct val="20000"/>
              </a:spcBef>
              <a:buClr>
                <a:srgbClr val="D00040"/>
              </a:buClr>
              <a:buFont typeface="Arial" pitchFamily="34" charset="0"/>
              <a:buNone/>
              <a:defRPr sz="1400" b="0" i="0" kern="1200">
                <a:solidFill>
                  <a:schemeClr val="tx1">
                    <a:lumMod val="65000"/>
                    <a:lumOff val="35000"/>
                  </a:schemeClr>
                </a:solidFill>
                <a:latin typeface="Verdana"/>
                <a:ea typeface="+mn-ea"/>
                <a:cs typeface="Verdana"/>
              </a:defRPr>
            </a:lvl4pPr>
            <a:lvl5pPr marL="1076325" indent="0" algn="l" defTabSz="914400" rtl="0" eaLnBrk="1" latinLnBrk="0" hangingPunct="1">
              <a:spcBef>
                <a:spcPct val="20000"/>
              </a:spcBef>
              <a:buClr>
                <a:srgbClr val="D00040"/>
              </a:buClr>
              <a:buFont typeface="Arial" pitchFamily="34" charset="0"/>
              <a:buNone/>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950" dirty="0"/>
              <a:t>PV </a:t>
            </a:r>
            <a:r>
              <a:rPr lang="fr-FR" sz="1950" dirty="0" err="1"/>
              <a:t>mapping</a:t>
            </a:r>
            <a:r>
              <a:rPr lang="fr-FR" sz="1950" dirty="0"/>
              <a:t> – RSPV </a:t>
            </a:r>
            <a:r>
              <a:rPr lang="fr-FR" sz="1950" dirty="0" err="1"/>
              <a:t>izole</a:t>
            </a:r>
            <a:r>
              <a:rPr lang="fr-FR" sz="1950" dirty="0"/>
              <a:t> mi?</a:t>
            </a:r>
          </a:p>
        </p:txBody>
      </p:sp>
    </p:spTree>
    <p:extLst>
      <p:ext uri="{BB962C8B-B14F-4D97-AF65-F5344CB8AC3E}">
        <p14:creationId xmlns:p14="http://schemas.microsoft.com/office/powerpoint/2010/main" val="107318333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pic>
        <p:nvPicPr>
          <p:cNvPr id="5" name="Picture 2" descr="Untitled.bmp"/>
          <p:cNvPicPr>
            <a:picLocks noChangeAspect="1"/>
          </p:cNvPicPr>
          <p:nvPr/>
        </p:nvPicPr>
        <p:blipFill rotWithShape="1">
          <a:blip r:embed="rId3">
            <a:extLst>
              <a:ext uri="{28A0092B-C50C-407E-A947-70E740481C1C}">
                <a14:useLocalDpi xmlns:a14="http://schemas.microsoft.com/office/drawing/2010/main" val="0"/>
              </a:ext>
            </a:extLst>
          </a:blip>
          <a:srcRect t="16539" r="14155"/>
          <a:stretch/>
        </p:blipFill>
        <p:spPr bwMode="auto">
          <a:xfrm>
            <a:off x="80628" y="1356474"/>
            <a:ext cx="4942539" cy="30514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rspv RL.jpg"/>
          <p:cNvPicPr>
            <a:picLocks noChangeAspect="1"/>
          </p:cNvPicPr>
          <p:nvPr/>
        </p:nvPicPr>
        <p:blipFill rotWithShape="1">
          <a:blip r:embed="rId4" cstate="print">
            <a:extLst>
              <a:ext uri="{28A0092B-C50C-407E-A947-70E740481C1C}">
                <a14:useLocalDpi xmlns:a14="http://schemas.microsoft.com/office/drawing/2010/main" val="0"/>
              </a:ext>
            </a:extLst>
          </a:blip>
          <a:srcRect l="11154" r="1"/>
          <a:stretch/>
        </p:blipFill>
        <p:spPr bwMode="auto">
          <a:xfrm>
            <a:off x="4815649" y="1707655"/>
            <a:ext cx="1906964" cy="204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Espace réservé du texte 1">
            <a:extLst>
              <a:ext uri="{FF2B5EF4-FFF2-40B4-BE49-F238E27FC236}">
                <a16:creationId xmlns:a16="http://schemas.microsoft.com/office/drawing/2014/main" id="{5F0227FF-2E84-4FD9-9C27-DF93B15C363B}"/>
              </a:ext>
            </a:extLst>
          </p:cNvPr>
          <p:cNvSpPr txBox="1">
            <a:spLocks/>
          </p:cNvSpPr>
          <p:nvPr/>
        </p:nvSpPr>
        <p:spPr>
          <a:xfrm>
            <a:off x="242646" y="735546"/>
            <a:ext cx="5237764" cy="540062"/>
          </a:xfrm>
          <a:prstGeom prst="rect">
            <a:avLst/>
          </a:prstGeom>
        </p:spPr>
        <p:txBody>
          <a:bodyPr/>
          <a:lstStyle>
            <a:lvl1pPr marL="0" indent="0" algn="l" defTabSz="914400" rtl="0" eaLnBrk="1" latinLnBrk="0" hangingPunct="1">
              <a:lnSpc>
                <a:spcPts val="2500"/>
              </a:lnSpc>
              <a:spcBef>
                <a:spcPts val="0"/>
              </a:spcBef>
              <a:buClr>
                <a:srgbClr val="D00040"/>
              </a:buClr>
              <a:buFont typeface="Arial" pitchFamily="34" charset="0"/>
              <a:buNone/>
              <a:defRPr sz="2600" b="0" i="0" kern="1200">
                <a:solidFill>
                  <a:schemeClr val="tx1"/>
                </a:solidFill>
                <a:latin typeface="+mj-lt"/>
                <a:ea typeface="+mn-ea"/>
                <a:cs typeface="Verdana"/>
              </a:defRPr>
            </a:lvl1pPr>
            <a:lvl2pPr marL="266700" indent="0" algn="l" defTabSz="914400" rtl="0" eaLnBrk="1" latinLnBrk="0" hangingPunct="1">
              <a:spcBef>
                <a:spcPct val="20000"/>
              </a:spcBef>
              <a:buClr>
                <a:srgbClr val="D00040"/>
              </a:buClr>
              <a:buFont typeface="Arial" pitchFamily="34" charset="0"/>
              <a:buNone/>
              <a:defRPr sz="1600" b="0" i="0" kern="1200">
                <a:solidFill>
                  <a:schemeClr val="tx1">
                    <a:lumMod val="65000"/>
                    <a:lumOff val="35000"/>
                  </a:schemeClr>
                </a:solidFill>
                <a:latin typeface="Verdana"/>
                <a:ea typeface="+mn-ea"/>
                <a:cs typeface="Verdana"/>
              </a:defRPr>
            </a:lvl2pPr>
            <a:lvl3pPr marL="531812" indent="0" algn="l" defTabSz="914400" rtl="0" eaLnBrk="1" latinLnBrk="0" hangingPunct="1">
              <a:spcBef>
                <a:spcPct val="20000"/>
              </a:spcBef>
              <a:buClr>
                <a:srgbClr val="D00040"/>
              </a:buClr>
              <a:buFont typeface="Arial" pitchFamily="34" charset="0"/>
              <a:buNone/>
              <a:defRPr sz="1400" b="0" i="0" kern="1200">
                <a:solidFill>
                  <a:schemeClr val="tx1">
                    <a:lumMod val="65000"/>
                    <a:lumOff val="35000"/>
                  </a:schemeClr>
                </a:solidFill>
                <a:latin typeface="Verdana"/>
                <a:ea typeface="+mn-ea"/>
                <a:cs typeface="Verdana"/>
              </a:defRPr>
            </a:lvl3pPr>
            <a:lvl4pPr marL="809625" indent="0" algn="l" defTabSz="914400" rtl="0" eaLnBrk="1" latinLnBrk="0" hangingPunct="1">
              <a:spcBef>
                <a:spcPct val="20000"/>
              </a:spcBef>
              <a:buClr>
                <a:srgbClr val="D00040"/>
              </a:buClr>
              <a:buFont typeface="Arial" pitchFamily="34" charset="0"/>
              <a:buNone/>
              <a:defRPr sz="1400" b="0" i="0" kern="1200">
                <a:solidFill>
                  <a:schemeClr val="tx1">
                    <a:lumMod val="65000"/>
                    <a:lumOff val="35000"/>
                  </a:schemeClr>
                </a:solidFill>
                <a:latin typeface="Verdana"/>
                <a:ea typeface="+mn-ea"/>
                <a:cs typeface="Verdana"/>
              </a:defRPr>
            </a:lvl4pPr>
            <a:lvl5pPr marL="1076325" indent="0" algn="l" defTabSz="914400" rtl="0" eaLnBrk="1" latinLnBrk="0" hangingPunct="1">
              <a:spcBef>
                <a:spcPct val="20000"/>
              </a:spcBef>
              <a:buClr>
                <a:srgbClr val="D00040"/>
              </a:buClr>
              <a:buFont typeface="Arial" pitchFamily="34" charset="0"/>
              <a:buNone/>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950" dirty="0"/>
              <a:t>PV </a:t>
            </a:r>
            <a:r>
              <a:rPr lang="fr-FR" sz="1950" dirty="0" err="1"/>
              <a:t>mapping</a:t>
            </a:r>
            <a:r>
              <a:rPr lang="fr-FR" sz="1950" dirty="0"/>
              <a:t> – SVC </a:t>
            </a:r>
            <a:r>
              <a:rPr lang="fr-FR" sz="1950" dirty="0" err="1"/>
              <a:t>pacing</a:t>
            </a:r>
            <a:r>
              <a:rPr lang="fr-FR" sz="1950" dirty="0"/>
              <a:t>, RSPV </a:t>
            </a:r>
            <a:r>
              <a:rPr lang="fr-FR" sz="1950" dirty="0" err="1"/>
              <a:t>izole</a:t>
            </a:r>
            <a:endParaRPr lang="fr-FR" sz="1950" dirty="0"/>
          </a:p>
        </p:txBody>
      </p:sp>
    </p:spTree>
    <p:extLst>
      <p:ext uri="{BB962C8B-B14F-4D97-AF65-F5344CB8AC3E}">
        <p14:creationId xmlns:p14="http://schemas.microsoft.com/office/powerpoint/2010/main" val="107318333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sp>
        <p:nvSpPr>
          <p:cNvPr id="33" name="Text Placeholder 1">
            <a:extLst>
              <a:ext uri="{FF2B5EF4-FFF2-40B4-BE49-F238E27FC236}">
                <a16:creationId xmlns:a16="http://schemas.microsoft.com/office/drawing/2014/main" id="{66A8F526-D83C-49E0-B025-60766794DBEB}"/>
              </a:ext>
            </a:extLst>
          </p:cNvPr>
          <p:cNvSpPr>
            <a:spLocks noGrp="1"/>
          </p:cNvSpPr>
          <p:nvPr>
            <p:ph type="body" sz="quarter" idx="10"/>
          </p:nvPr>
        </p:nvSpPr>
        <p:spPr>
          <a:xfrm>
            <a:off x="101496" y="735544"/>
            <a:ext cx="4623648" cy="540062"/>
          </a:xfrm>
        </p:spPr>
        <p:txBody>
          <a:bodyPr/>
          <a:lstStyle/>
          <a:p>
            <a:r>
              <a:rPr lang="en-US" dirty="0"/>
              <a:t>SOL PV’LER, </a:t>
            </a:r>
            <a:r>
              <a:rPr lang="en-US" dirty="0" err="1"/>
              <a:t>tek</a:t>
            </a:r>
            <a:r>
              <a:rPr lang="en-US" dirty="0"/>
              <a:t> </a:t>
            </a:r>
            <a:r>
              <a:rPr lang="en-US" dirty="0" err="1"/>
              <a:t>trunkus</a:t>
            </a:r>
            <a:r>
              <a:rPr lang="en-US" dirty="0"/>
              <a:t>, pre-CB</a:t>
            </a:r>
          </a:p>
        </p:txBody>
      </p:sp>
      <p:pic>
        <p:nvPicPr>
          <p:cNvPr id="7" name="Resim 6" descr="metin, devre, elektronik eşyalar içeren bir resim&#10;&#10;Açıklama otomatik olarak oluşturuldu">
            <a:extLst>
              <a:ext uri="{FF2B5EF4-FFF2-40B4-BE49-F238E27FC236}">
                <a16:creationId xmlns:a16="http://schemas.microsoft.com/office/drawing/2014/main" id="{83B83604-7588-8040-A5AA-6CFB303FA5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700" y="1059582"/>
            <a:ext cx="4698522" cy="3194995"/>
          </a:xfrm>
          <a:prstGeom prst="rect">
            <a:avLst/>
          </a:prstGeom>
          <a:noFill/>
        </p:spPr>
      </p:pic>
    </p:spTree>
    <p:extLst>
      <p:ext uri="{BB962C8B-B14F-4D97-AF65-F5344CB8AC3E}">
        <p14:creationId xmlns:p14="http://schemas.microsoft.com/office/powerpoint/2010/main" val="268860026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E59BDFC5-F5DE-8643-8C08-5230A8AE59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06" y="1059582"/>
            <a:ext cx="4752528" cy="3243601"/>
          </a:xfrm>
          <a:prstGeom prst="rect">
            <a:avLst/>
          </a:prstGeom>
          <a:noFill/>
        </p:spPr>
      </p:pic>
      <p:sp>
        <p:nvSpPr>
          <p:cNvPr id="9" name="Text Placeholder 1">
            <a:extLst>
              <a:ext uri="{FF2B5EF4-FFF2-40B4-BE49-F238E27FC236}">
                <a16:creationId xmlns:a16="http://schemas.microsoft.com/office/drawing/2014/main" id="{11F52F7D-0955-4B44-8237-B7777963DEF4}"/>
              </a:ext>
            </a:extLst>
          </p:cNvPr>
          <p:cNvSpPr>
            <a:spLocks noGrp="1"/>
          </p:cNvSpPr>
          <p:nvPr>
            <p:ph type="body" sz="quarter" idx="10"/>
          </p:nvPr>
        </p:nvSpPr>
        <p:spPr>
          <a:xfrm>
            <a:off x="26622" y="735546"/>
            <a:ext cx="5237764" cy="540062"/>
          </a:xfrm>
        </p:spPr>
        <p:txBody>
          <a:bodyPr/>
          <a:lstStyle/>
          <a:p>
            <a:r>
              <a:rPr lang="en-US" dirty="0"/>
              <a:t>SOL PV’LER, </a:t>
            </a:r>
            <a:r>
              <a:rPr lang="en-US" dirty="0" err="1"/>
              <a:t>tek</a:t>
            </a:r>
            <a:r>
              <a:rPr lang="en-US" dirty="0"/>
              <a:t> </a:t>
            </a:r>
            <a:r>
              <a:rPr lang="en-US" dirty="0" err="1"/>
              <a:t>trunkus</a:t>
            </a:r>
            <a:r>
              <a:rPr lang="en-US" dirty="0"/>
              <a:t>, post-CB, LAA pacing</a:t>
            </a:r>
          </a:p>
        </p:txBody>
      </p:sp>
    </p:spTree>
    <p:extLst>
      <p:ext uri="{BB962C8B-B14F-4D97-AF65-F5344CB8AC3E}">
        <p14:creationId xmlns:p14="http://schemas.microsoft.com/office/powerpoint/2010/main" val="256912670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pic>
        <p:nvPicPr>
          <p:cNvPr id="5" name="Picture 4" descr="Shenasa_Fig3 1d"/>
          <p:cNvPicPr>
            <a:picLocks noChangeAspect="1" noChangeArrowheads="1"/>
          </p:cNvPicPr>
          <p:nvPr/>
        </p:nvPicPr>
        <p:blipFill>
          <a:blip r:embed="rId3" cstate="print"/>
          <a:srcRect r="1021" b="856"/>
          <a:stretch>
            <a:fillRect/>
          </a:stretch>
        </p:blipFill>
        <p:spPr bwMode="auto">
          <a:xfrm>
            <a:off x="6861" y="919043"/>
            <a:ext cx="3084132" cy="3816423"/>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2620229" y="895343"/>
            <a:ext cx="4270788" cy="3816424"/>
          </a:xfrm>
          <a:prstGeom prst="rect">
            <a:avLst/>
          </a:prstGeom>
          <a:noFill/>
          <a:ln w="9525">
            <a:noFill/>
            <a:miter lim="800000"/>
            <a:headEnd/>
            <a:tailEnd/>
          </a:ln>
        </p:spPr>
      </p:pic>
      <p:sp>
        <p:nvSpPr>
          <p:cNvPr id="3" name="Oval 2">
            <a:extLst>
              <a:ext uri="{FF2B5EF4-FFF2-40B4-BE49-F238E27FC236}">
                <a16:creationId xmlns:a16="http://schemas.microsoft.com/office/drawing/2014/main" id="{3165B40D-A237-404D-AE6A-218E0E8BA67E}"/>
              </a:ext>
            </a:extLst>
          </p:cNvPr>
          <p:cNvSpPr/>
          <p:nvPr/>
        </p:nvSpPr>
        <p:spPr>
          <a:xfrm>
            <a:off x="1666918" y="1905787"/>
            <a:ext cx="912808" cy="127701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Oval 6">
            <a:extLst>
              <a:ext uri="{FF2B5EF4-FFF2-40B4-BE49-F238E27FC236}">
                <a16:creationId xmlns:a16="http://schemas.microsoft.com/office/drawing/2014/main" id="{C7B2827D-D8A6-5E42-B8AA-AEB0996D642A}"/>
              </a:ext>
            </a:extLst>
          </p:cNvPr>
          <p:cNvSpPr/>
          <p:nvPr/>
        </p:nvSpPr>
        <p:spPr>
          <a:xfrm>
            <a:off x="3899681" y="2179433"/>
            <a:ext cx="1543133" cy="7297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5 Köşeli Yıldız 7">
            <a:extLst>
              <a:ext uri="{FF2B5EF4-FFF2-40B4-BE49-F238E27FC236}">
                <a16:creationId xmlns:a16="http://schemas.microsoft.com/office/drawing/2014/main" id="{BFDE09FC-8056-3E4E-996F-BEFDE53FD4E6}"/>
              </a:ext>
            </a:extLst>
          </p:cNvPr>
          <p:cNvSpPr/>
          <p:nvPr/>
        </p:nvSpPr>
        <p:spPr>
          <a:xfrm>
            <a:off x="4463973" y="2427446"/>
            <a:ext cx="287077" cy="23369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Oval 8">
            <a:extLst>
              <a:ext uri="{FF2B5EF4-FFF2-40B4-BE49-F238E27FC236}">
                <a16:creationId xmlns:a16="http://schemas.microsoft.com/office/drawing/2014/main" id="{6BAE6244-9FFD-BD44-BC92-15C17922FB9C}"/>
              </a:ext>
            </a:extLst>
          </p:cNvPr>
          <p:cNvSpPr/>
          <p:nvPr/>
        </p:nvSpPr>
        <p:spPr>
          <a:xfrm>
            <a:off x="3131496" y="2937317"/>
            <a:ext cx="912808" cy="9081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Espace réservé du texte 1">
            <a:extLst>
              <a:ext uri="{FF2B5EF4-FFF2-40B4-BE49-F238E27FC236}">
                <a16:creationId xmlns:a16="http://schemas.microsoft.com/office/drawing/2014/main" id="{C301F26D-22B7-5749-8D2A-F2B416B0985F}"/>
              </a:ext>
            </a:extLst>
          </p:cNvPr>
          <p:cNvSpPr>
            <a:spLocks noGrp="1"/>
          </p:cNvSpPr>
          <p:nvPr>
            <p:ph type="body" sz="quarter" idx="10"/>
          </p:nvPr>
        </p:nvSpPr>
        <p:spPr>
          <a:xfrm>
            <a:off x="260648" y="106568"/>
            <a:ext cx="5993847" cy="540062"/>
          </a:xfrm>
        </p:spPr>
        <p:txBody>
          <a:bodyPr/>
          <a:lstStyle/>
          <a:p>
            <a:pPr algn="ctr"/>
            <a:r>
              <a:rPr lang="fr-FR" sz="3200" dirty="0"/>
              <a:t>AF </a:t>
            </a:r>
            <a:r>
              <a:rPr lang="fr-FR" sz="3200" dirty="0" err="1"/>
              <a:t>ablasyonu</a:t>
            </a:r>
            <a:r>
              <a:rPr lang="fr-FR" sz="3200" dirty="0"/>
              <a:t> – </a:t>
            </a:r>
            <a:r>
              <a:rPr lang="fr-FR" sz="3200" dirty="0" err="1"/>
              <a:t>kollateral</a:t>
            </a:r>
            <a:r>
              <a:rPr lang="fr-FR" sz="3200" dirty="0"/>
              <a:t> </a:t>
            </a:r>
            <a:r>
              <a:rPr lang="fr-FR" sz="3200" dirty="0" err="1"/>
              <a:t>hasar</a:t>
            </a:r>
            <a:endParaRPr lang="fr-FR" sz="3200" dirty="0"/>
          </a:p>
          <a:p>
            <a:pPr algn="ctr"/>
            <a:br>
              <a:rPr lang="fr-FR" sz="3200" dirty="0"/>
            </a:br>
            <a:r>
              <a:rPr lang="fr-FR" sz="3200" dirty="0" err="1">
                <a:solidFill>
                  <a:srgbClr val="C00000"/>
                </a:solidFill>
              </a:rPr>
              <a:t>özefagus</a:t>
            </a:r>
            <a:r>
              <a:rPr lang="fr-FR" sz="3200" dirty="0">
                <a:solidFill>
                  <a:srgbClr val="C00000"/>
                </a:solidFill>
              </a:rPr>
              <a:t>, </a:t>
            </a:r>
            <a:r>
              <a:rPr lang="fr-FR" sz="3200" dirty="0" err="1">
                <a:solidFill>
                  <a:srgbClr val="C00000"/>
                </a:solidFill>
              </a:rPr>
              <a:t>frenik</a:t>
            </a:r>
            <a:r>
              <a:rPr lang="fr-FR" sz="3200" dirty="0">
                <a:solidFill>
                  <a:srgbClr val="C00000"/>
                </a:solidFill>
              </a:rPr>
              <a:t> </a:t>
            </a:r>
            <a:r>
              <a:rPr lang="fr-FR" sz="3200" dirty="0" err="1">
                <a:solidFill>
                  <a:srgbClr val="C00000"/>
                </a:solidFill>
              </a:rPr>
              <a:t>sinir</a:t>
            </a:r>
            <a:r>
              <a:rPr lang="fr-FR" sz="3200" dirty="0">
                <a:solidFill>
                  <a:srgbClr val="C00000"/>
                </a:solidFill>
              </a:rPr>
              <a:t>, vagal </a:t>
            </a:r>
            <a:r>
              <a:rPr lang="fr-FR" sz="3200" dirty="0" err="1">
                <a:solidFill>
                  <a:srgbClr val="C00000"/>
                </a:solidFill>
              </a:rPr>
              <a:t>sinir</a:t>
            </a:r>
            <a:endParaRPr lang="fr-FR" sz="3200" dirty="0">
              <a:solidFill>
                <a:srgbClr val="C00000"/>
              </a:solidFill>
            </a:endParaRPr>
          </a:p>
        </p:txBody>
      </p:sp>
    </p:spTree>
    <p:extLst>
      <p:ext uri="{BB962C8B-B14F-4D97-AF65-F5344CB8AC3E}">
        <p14:creationId xmlns:p14="http://schemas.microsoft.com/office/powerpoint/2010/main" val="10731833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sp>
        <p:nvSpPr>
          <p:cNvPr id="2" name="Metin Yer Tutucusu 1">
            <a:extLst>
              <a:ext uri="{FF2B5EF4-FFF2-40B4-BE49-F238E27FC236}">
                <a16:creationId xmlns:a16="http://schemas.microsoft.com/office/drawing/2014/main" id="{116E312A-ABDE-3E43-B5D5-EBEA39B464F4}"/>
              </a:ext>
            </a:extLst>
          </p:cNvPr>
          <p:cNvSpPr>
            <a:spLocks noGrp="1"/>
          </p:cNvSpPr>
          <p:nvPr>
            <p:ph type="body" sz="quarter" idx="10"/>
          </p:nvPr>
        </p:nvSpPr>
        <p:spPr>
          <a:xfrm>
            <a:off x="116632" y="195225"/>
            <a:ext cx="4614061" cy="540062"/>
          </a:xfrm>
        </p:spPr>
        <p:txBody>
          <a:bodyPr/>
          <a:lstStyle/>
          <a:p>
            <a:r>
              <a:rPr lang="tr-TR" sz="3600" dirty="0">
                <a:solidFill>
                  <a:srgbClr val="C00000"/>
                </a:solidFill>
              </a:rPr>
              <a:t>Komplikasyonlar</a:t>
            </a:r>
          </a:p>
        </p:txBody>
      </p:sp>
      <p:pic>
        <p:nvPicPr>
          <p:cNvPr id="4" name="İçerik Yer Tutucusu 3">
            <a:extLst>
              <a:ext uri="{FF2B5EF4-FFF2-40B4-BE49-F238E27FC236}">
                <a16:creationId xmlns:a16="http://schemas.microsoft.com/office/drawing/2014/main" id="{3FD54E13-78EC-2443-9107-FE719B1238D4}"/>
              </a:ext>
            </a:extLst>
          </p:cNvPr>
          <p:cNvPicPr>
            <a:picLocks noGrp="1" noChangeAspect="1"/>
          </p:cNvPicPr>
          <p:nvPr>
            <p:ph sz="quarter" idx="11"/>
          </p:nvPr>
        </p:nvPicPr>
        <p:blipFill>
          <a:blip r:embed="rId3"/>
          <a:stretch>
            <a:fillRect/>
          </a:stretch>
        </p:blipFill>
        <p:spPr>
          <a:xfrm>
            <a:off x="80701" y="1986145"/>
            <a:ext cx="6741368" cy="2692099"/>
          </a:xfrm>
          <a:prstGeom prst="rect">
            <a:avLst/>
          </a:prstGeom>
        </p:spPr>
      </p:pic>
      <p:pic>
        <p:nvPicPr>
          <p:cNvPr id="5" name="Resim 4">
            <a:extLst>
              <a:ext uri="{FF2B5EF4-FFF2-40B4-BE49-F238E27FC236}">
                <a16:creationId xmlns:a16="http://schemas.microsoft.com/office/drawing/2014/main" id="{4A13F4B6-BBED-6047-A6D5-6F44C5B7C056}"/>
              </a:ext>
            </a:extLst>
          </p:cNvPr>
          <p:cNvPicPr>
            <a:picLocks noChangeAspect="1"/>
          </p:cNvPicPr>
          <p:nvPr/>
        </p:nvPicPr>
        <p:blipFill>
          <a:blip r:embed="rId4"/>
          <a:stretch>
            <a:fillRect/>
          </a:stretch>
        </p:blipFill>
        <p:spPr>
          <a:xfrm>
            <a:off x="5181943" y="4875100"/>
            <a:ext cx="1653006" cy="268400"/>
          </a:xfrm>
          <a:prstGeom prst="rect">
            <a:avLst/>
          </a:prstGeom>
        </p:spPr>
      </p:pic>
      <p:pic>
        <p:nvPicPr>
          <p:cNvPr id="6" name="Resim 5">
            <a:extLst>
              <a:ext uri="{FF2B5EF4-FFF2-40B4-BE49-F238E27FC236}">
                <a16:creationId xmlns:a16="http://schemas.microsoft.com/office/drawing/2014/main" id="{D9B3F6BC-EF65-FD49-AD23-728E2DCEAC38}"/>
              </a:ext>
            </a:extLst>
          </p:cNvPr>
          <p:cNvPicPr>
            <a:picLocks noChangeAspect="1"/>
          </p:cNvPicPr>
          <p:nvPr/>
        </p:nvPicPr>
        <p:blipFill>
          <a:blip r:embed="rId5"/>
          <a:stretch>
            <a:fillRect/>
          </a:stretch>
        </p:blipFill>
        <p:spPr>
          <a:xfrm>
            <a:off x="4005064" y="4909991"/>
            <a:ext cx="999720" cy="149958"/>
          </a:xfrm>
          <a:prstGeom prst="rect">
            <a:avLst/>
          </a:prstGeom>
        </p:spPr>
      </p:pic>
      <p:sp>
        <p:nvSpPr>
          <p:cNvPr id="7" name="Metin kutusu 6">
            <a:extLst>
              <a:ext uri="{FF2B5EF4-FFF2-40B4-BE49-F238E27FC236}">
                <a16:creationId xmlns:a16="http://schemas.microsoft.com/office/drawing/2014/main" id="{34BBDF8D-7913-1043-92B4-8279AB7BD9A8}"/>
              </a:ext>
            </a:extLst>
          </p:cNvPr>
          <p:cNvSpPr txBox="1"/>
          <p:nvPr/>
        </p:nvSpPr>
        <p:spPr>
          <a:xfrm>
            <a:off x="116632" y="555526"/>
            <a:ext cx="6741368" cy="1754326"/>
          </a:xfrm>
          <a:prstGeom prst="rect">
            <a:avLst/>
          </a:prstGeom>
          <a:noFill/>
        </p:spPr>
        <p:txBody>
          <a:bodyPr wrap="square" rtlCol="0">
            <a:spAutoFit/>
          </a:bodyPr>
          <a:lstStyle/>
          <a:p>
            <a:pPr marL="128588" indent="-128588">
              <a:buFont typeface="Arial" panose="020B0604020202020204" pitchFamily="34" charset="0"/>
              <a:buChar char="•"/>
            </a:pPr>
            <a:r>
              <a:rPr lang="tr-TR" dirty="0" err="1"/>
              <a:t>Prospektif</a:t>
            </a:r>
            <a:r>
              <a:rPr lang="tr-TR" dirty="0"/>
              <a:t>, </a:t>
            </a:r>
            <a:r>
              <a:rPr lang="tr-TR" dirty="0" err="1"/>
              <a:t>registry</a:t>
            </a:r>
            <a:r>
              <a:rPr lang="tr-TR" dirty="0"/>
              <a:t>-data: %4-14 komplikasyon oranı / %2-3 potansiyel olarak hayatı tehdit edici!</a:t>
            </a:r>
          </a:p>
          <a:p>
            <a:pPr marL="128588" indent="-128588">
              <a:buFont typeface="Arial" panose="020B0604020202020204" pitchFamily="34" charset="0"/>
              <a:buChar char="•"/>
            </a:pPr>
            <a:r>
              <a:rPr lang="tr-TR" dirty="0"/>
              <a:t>CABANA çalışması: tecrübeli-yüksek volüm merkezlerde: %1-4 / &lt;%1</a:t>
            </a:r>
          </a:p>
          <a:p>
            <a:pPr marL="128588" indent="-128588">
              <a:buFont typeface="Arial" panose="020B0604020202020204" pitchFamily="34" charset="0"/>
              <a:buChar char="•"/>
            </a:pPr>
            <a:r>
              <a:rPr lang="tr-TR" dirty="0"/>
              <a:t>Çoğu ilk 24 saat içinde, fakat bir kısmı 1-2. aylarda</a:t>
            </a:r>
          </a:p>
          <a:p>
            <a:pPr marL="128588" indent="-128588">
              <a:buFont typeface="Arial" panose="020B0604020202020204" pitchFamily="34" charset="0"/>
              <a:buChar char="•"/>
            </a:pPr>
            <a:r>
              <a:rPr lang="tr-TR" dirty="0" err="1"/>
              <a:t>Periprosedural</a:t>
            </a:r>
            <a:r>
              <a:rPr lang="tr-TR" dirty="0"/>
              <a:t> ölüm &lt;%0.2, genellikle kardiyak </a:t>
            </a:r>
            <a:r>
              <a:rPr lang="tr-TR" dirty="0" err="1"/>
              <a:t>tamponat</a:t>
            </a:r>
            <a:r>
              <a:rPr lang="tr-TR" dirty="0"/>
              <a:t>!</a:t>
            </a:r>
          </a:p>
          <a:p>
            <a:pPr marL="128588" indent="-128588">
              <a:buFont typeface="Arial" panose="020B0604020202020204" pitchFamily="34" charset="0"/>
              <a:buChar char="•"/>
            </a:pPr>
            <a:endParaRPr lang="tr-TR" dirty="0"/>
          </a:p>
        </p:txBody>
      </p:sp>
    </p:spTree>
    <p:extLst>
      <p:ext uri="{BB962C8B-B14F-4D97-AF65-F5344CB8AC3E}">
        <p14:creationId xmlns:p14="http://schemas.microsoft.com/office/powerpoint/2010/main" val="255749471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sp>
        <p:nvSpPr>
          <p:cNvPr id="2" name="Metin Yer Tutucusu 1">
            <a:extLst>
              <a:ext uri="{FF2B5EF4-FFF2-40B4-BE49-F238E27FC236}">
                <a16:creationId xmlns:a16="http://schemas.microsoft.com/office/drawing/2014/main" id="{CBC0D162-B15C-034D-98AD-27498901ECF8}"/>
              </a:ext>
            </a:extLst>
          </p:cNvPr>
          <p:cNvSpPr>
            <a:spLocks noGrp="1"/>
          </p:cNvSpPr>
          <p:nvPr>
            <p:ph type="body" sz="quarter" idx="10"/>
          </p:nvPr>
        </p:nvSpPr>
        <p:spPr>
          <a:xfrm>
            <a:off x="137961" y="483518"/>
            <a:ext cx="6281879" cy="720082"/>
          </a:xfrm>
        </p:spPr>
        <p:txBody>
          <a:bodyPr/>
          <a:lstStyle/>
          <a:p>
            <a:r>
              <a:rPr lang="tr-TR" altLang="tr-TR" sz="3200" dirty="0" err="1">
                <a:solidFill>
                  <a:srgbClr val="C00000"/>
                </a:solidFill>
              </a:rPr>
              <a:t>Pulmoner</a:t>
            </a:r>
            <a:r>
              <a:rPr lang="tr-TR" altLang="tr-TR" sz="3200" dirty="0">
                <a:solidFill>
                  <a:srgbClr val="C00000"/>
                </a:solidFill>
              </a:rPr>
              <a:t> </a:t>
            </a:r>
            <a:r>
              <a:rPr lang="tr-TR" altLang="tr-TR" sz="3200" dirty="0" err="1">
                <a:solidFill>
                  <a:srgbClr val="C00000"/>
                </a:solidFill>
              </a:rPr>
              <a:t>ven</a:t>
            </a:r>
            <a:r>
              <a:rPr lang="tr-TR" altLang="tr-TR" sz="3200" dirty="0">
                <a:solidFill>
                  <a:srgbClr val="C00000"/>
                </a:solidFill>
              </a:rPr>
              <a:t> </a:t>
            </a:r>
            <a:r>
              <a:rPr lang="tr-TR" altLang="tr-TR" sz="3200" dirty="0" err="1">
                <a:solidFill>
                  <a:srgbClr val="C00000"/>
                </a:solidFill>
              </a:rPr>
              <a:t>stenozu</a:t>
            </a:r>
            <a:endParaRPr lang="tr-TR" sz="3200" dirty="0">
              <a:solidFill>
                <a:srgbClr val="C00000"/>
              </a:solidFill>
            </a:endParaRPr>
          </a:p>
        </p:txBody>
      </p:sp>
      <p:sp>
        <p:nvSpPr>
          <p:cNvPr id="3" name="İçerik Yer Tutucusu 2">
            <a:extLst>
              <a:ext uri="{FF2B5EF4-FFF2-40B4-BE49-F238E27FC236}">
                <a16:creationId xmlns:a16="http://schemas.microsoft.com/office/drawing/2014/main" id="{91565824-A398-874E-AE51-15B36288CD0B}"/>
              </a:ext>
            </a:extLst>
          </p:cNvPr>
          <p:cNvSpPr>
            <a:spLocks noGrp="1"/>
          </p:cNvSpPr>
          <p:nvPr>
            <p:ph sz="quarter" idx="11"/>
          </p:nvPr>
        </p:nvSpPr>
        <p:spPr>
          <a:xfrm>
            <a:off x="137961" y="1013409"/>
            <a:ext cx="5832407" cy="3097213"/>
          </a:xfrm>
        </p:spPr>
        <p:txBody>
          <a:bodyPr/>
          <a:lstStyle/>
          <a:p>
            <a:r>
              <a:rPr lang="tr-TR" altLang="tr-TR" sz="2400" dirty="0"/>
              <a:t>Risk %1-10, </a:t>
            </a:r>
          </a:p>
          <a:p>
            <a:r>
              <a:rPr lang="tr-TR" altLang="tr-TR" sz="2400" dirty="0" err="1"/>
              <a:t>Ablasyondan</a:t>
            </a:r>
            <a:r>
              <a:rPr lang="tr-TR" altLang="tr-TR" sz="2400" dirty="0"/>
              <a:t> 2-6 ay sonra </a:t>
            </a:r>
          </a:p>
          <a:p>
            <a:r>
              <a:rPr lang="tr-TR" altLang="tr-TR" sz="2400" dirty="0"/>
              <a:t>Şikayetler</a:t>
            </a:r>
          </a:p>
          <a:p>
            <a:pPr lvl="1"/>
            <a:r>
              <a:rPr lang="tr-TR" altLang="tr-TR" sz="2400" dirty="0"/>
              <a:t>Göğüs ağrısı, </a:t>
            </a:r>
            <a:r>
              <a:rPr lang="tr-TR" altLang="tr-TR" sz="2400" dirty="0" err="1"/>
              <a:t>dispne,öksürük</a:t>
            </a:r>
            <a:endParaRPr lang="tr-TR" altLang="tr-TR" sz="2400" dirty="0"/>
          </a:p>
          <a:p>
            <a:pPr lvl="1"/>
            <a:r>
              <a:rPr lang="tr-TR" altLang="tr-TR" sz="2400" dirty="0" err="1"/>
              <a:t>Hemoptizi</a:t>
            </a:r>
            <a:endParaRPr lang="tr-TR" altLang="tr-TR" sz="2400" dirty="0"/>
          </a:p>
          <a:p>
            <a:pPr lvl="1"/>
            <a:r>
              <a:rPr lang="tr-TR" altLang="tr-TR" sz="2400" dirty="0"/>
              <a:t>Tekrarlayan </a:t>
            </a:r>
            <a:r>
              <a:rPr lang="tr-TR" altLang="tr-TR" sz="2400" dirty="0" err="1"/>
              <a:t>pnömoni</a:t>
            </a:r>
            <a:endParaRPr lang="tr-TR" altLang="tr-TR" sz="2400" dirty="0"/>
          </a:p>
          <a:p>
            <a:pPr lvl="1"/>
            <a:r>
              <a:rPr lang="tr-TR" altLang="tr-TR" sz="2400" dirty="0" err="1"/>
              <a:t>Atelektazi</a:t>
            </a:r>
            <a:r>
              <a:rPr lang="tr-TR" altLang="tr-TR" sz="2400" dirty="0"/>
              <a:t>/</a:t>
            </a:r>
            <a:r>
              <a:rPr lang="tr-TR" altLang="tr-TR" sz="2400" dirty="0" err="1"/>
              <a:t>plevral</a:t>
            </a:r>
            <a:r>
              <a:rPr lang="tr-TR" altLang="tr-TR" sz="2400" dirty="0"/>
              <a:t> </a:t>
            </a:r>
            <a:r>
              <a:rPr lang="tr-TR" altLang="tr-TR" sz="2400" dirty="0" err="1"/>
              <a:t>effüzyon</a:t>
            </a:r>
            <a:endParaRPr lang="tr-TR" altLang="tr-TR" sz="2400" dirty="0"/>
          </a:p>
          <a:p>
            <a:r>
              <a:rPr lang="tr-TR" altLang="tr-TR" sz="2400" dirty="0"/>
              <a:t>Tanı; MR/CT</a:t>
            </a:r>
          </a:p>
          <a:p>
            <a:endParaRPr lang="tr-TR" sz="2400" dirty="0"/>
          </a:p>
        </p:txBody>
      </p:sp>
      <p:pic>
        <p:nvPicPr>
          <p:cNvPr id="4" name="Picture 2">
            <a:extLst>
              <a:ext uri="{FF2B5EF4-FFF2-40B4-BE49-F238E27FC236}">
                <a16:creationId xmlns:a16="http://schemas.microsoft.com/office/drawing/2014/main" id="{A300F37D-5D5F-5047-A483-65CFC243E1B0}"/>
              </a:ext>
            </a:extLst>
          </p:cNvPr>
          <p:cNvPicPr>
            <a:picLocks noChangeAspect="1" noChangeArrowheads="1"/>
          </p:cNvPicPr>
          <p:nvPr/>
        </p:nvPicPr>
        <p:blipFill>
          <a:blip r:embed="rId2" cstate="print"/>
          <a:srcRect/>
          <a:stretch>
            <a:fillRect/>
          </a:stretch>
        </p:blipFill>
        <p:spPr bwMode="auto">
          <a:xfrm>
            <a:off x="4104559" y="1419622"/>
            <a:ext cx="2634464" cy="2133209"/>
          </a:xfrm>
          <a:prstGeom prst="rect">
            <a:avLst/>
          </a:prstGeom>
          <a:noFill/>
          <a:ln w="9525">
            <a:noFill/>
            <a:miter lim="800000"/>
            <a:headEnd/>
            <a:tailEnd/>
          </a:ln>
          <a:effectLst/>
        </p:spPr>
      </p:pic>
      <p:sp>
        <p:nvSpPr>
          <p:cNvPr id="5" name="Oval 4">
            <a:extLst>
              <a:ext uri="{FF2B5EF4-FFF2-40B4-BE49-F238E27FC236}">
                <a16:creationId xmlns:a16="http://schemas.microsoft.com/office/drawing/2014/main" id="{7A6AFBC5-276A-CB40-B10C-99E2B1FC68BA}"/>
              </a:ext>
            </a:extLst>
          </p:cNvPr>
          <p:cNvSpPr/>
          <p:nvPr/>
        </p:nvSpPr>
        <p:spPr>
          <a:xfrm>
            <a:off x="5280120" y="2139702"/>
            <a:ext cx="597152" cy="504056"/>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243687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8640" y="123478"/>
            <a:ext cx="4520822" cy="607052"/>
          </a:xfrm>
        </p:spPr>
        <p:txBody>
          <a:bodyPr/>
          <a:lstStyle/>
          <a:p>
            <a:r>
              <a:rPr lang="en-US" sz="3200" dirty="0" err="1">
                <a:solidFill>
                  <a:srgbClr val="C00000"/>
                </a:solidFill>
                <a:latin typeface="+mj-lt"/>
                <a:cs typeface="Times New Roman" pitchFamily="18" charset="0"/>
              </a:rPr>
              <a:t>Mekanizma</a:t>
            </a:r>
            <a:endParaRPr lang="en-US" sz="3200" dirty="0">
              <a:solidFill>
                <a:srgbClr val="C00000"/>
              </a:solidFill>
              <a:latin typeface="+mj-lt"/>
              <a:cs typeface="Times New Roman" pitchFamily="18" charset="0"/>
            </a:endParaRPr>
          </a:p>
        </p:txBody>
      </p:sp>
      <p:sp>
        <p:nvSpPr>
          <p:cNvPr id="3" name="Content Placeholder 2"/>
          <p:cNvSpPr>
            <a:spLocks noGrp="1"/>
          </p:cNvSpPr>
          <p:nvPr>
            <p:ph idx="1"/>
          </p:nvPr>
        </p:nvSpPr>
        <p:spPr>
          <a:xfrm>
            <a:off x="188640" y="843558"/>
            <a:ext cx="6210690" cy="4032448"/>
          </a:xfrm>
        </p:spPr>
        <p:txBody>
          <a:bodyPr>
            <a:normAutofit/>
          </a:bodyPr>
          <a:lstStyle/>
          <a:p>
            <a:pPr>
              <a:lnSpc>
                <a:spcPct val="98000"/>
              </a:lnSpc>
            </a:pPr>
            <a:r>
              <a:rPr lang="tr-TR" sz="2000" dirty="0">
                <a:solidFill>
                  <a:schemeClr val="tx1"/>
                </a:solidFill>
                <a:latin typeface="+mn-lt"/>
                <a:cs typeface="Abadi" panose="020F0502020204030204" pitchFamily="34" charset="0"/>
              </a:rPr>
              <a:t>AF gelişimi için triggerler: </a:t>
            </a:r>
          </a:p>
          <a:p>
            <a:pPr lvl="1">
              <a:lnSpc>
                <a:spcPct val="98000"/>
              </a:lnSpc>
            </a:pPr>
            <a:r>
              <a:rPr lang="tr-TR" sz="1850" dirty="0">
                <a:solidFill>
                  <a:schemeClr val="tx1"/>
                </a:solidFill>
                <a:latin typeface="+mn-lt"/>
                <a:cs typeface="Abadi" panose="020F0502020204030204" pitchFamily="34" charset="0"/>
              </a:rPr>
              <a:t>En sık PV’ </a:t>
            </a:r>
            <a:r>
              <a:rPr lang="tr-TR" sz="1850" dirty="0" err="1">
                <a:solidFill>
                  <a:schemeClr val="tx1"/>
                </a:solidFill>
                <a:latin typeface="+mn-lt"/>
                <a:cs typeface="Abadi" panose="020F0502020204030204" pitchFamily="34" charset="0"/>
              </a:rPr>
              <a:t>lerden</a:t>
            </a:r>
            <a:r>
              <a:rPr lang="tr-TR" sz="1850" dirty="0">
                <a:solidFill>
                  <a:schemeClr val="tx1"/>
                </a:solidFill>
                <a:latin typeface="+mn-lt"/>
                <a:cs typeface="Abadi" panose="020F0502020204030204" pitchFamily="34" charset="0"/>
              </a:rPr>
              <a:t> gelen ektopik vurular</a:t>
            </a:r>
          </a:p>
          <a:p>
            <a:pPr>
              <a:lnSpc>
                <a:spcPct val="98000"/>
              </a:lnSpc>
            </a:pPr>
            <a:endParaRPr lang="tr-TR" sz="2000" dirty="0">
              <a:solidFill>
                <a:schemeClr val="tx1"/>
              </a:solidFill>
              <a:latin typeface="+mn-lt"/>
              <a:cs typeface="Abadi" panose="020F0502020204030204" pitchFamily="34" charset="0"/>
            </a:endParaRPr>
          </a:p>
          <a:p>
            <a:pPr>
              <a:lnSpc>
                <a:spcPct val="98000"/>
              </a:lnSpc>
            </a:pPr>
            <a:endParaRPr lang="tr-TR" sz="2000" dirty="0">
              <a:solidFill>
                <a:schemeClr val="tx1"/>
              </a:solidFill>
              <a:latin typeface="+mn-lt"/>
              <a:cs typeface="Abadi" panose="020F0502020204030204" pitchFamily="34" charset="0"/>
            </a:endParaRPr>
          </a:p>
          <a:p>
            <a:pPr>
              <a:lnSpc>
                <a:spcPct val="98000"/>
              </a:lnSpc>
            </a:pPr>
            <a:r>
              <a:rPr lang="tr-TR" sz="2000" dirty="0">
                <a:solidFill>
                  <a:schemeClr val="tx1"/>
                </a:solidFill>
                <a:latin typeface="+mn-lt"/>
                <a:cs typeface="Abadi" panose="020F0502020204030204" pitchFamily="34" charset="0"/>
              </a:rPr>
              <a:t>AF devamı için substrat: </a:t>
            </a:r>
          </a:p>
          <a:p>
            <a:pPr lvl="1">
              <a:lnSpc>
                <a:spcPct val="98000"/>
              </a:lnSpc>
            </a:pPr>
            <a:r>
              <a:rPr lang="tr-TR" sz="1850" dirty="0">
                <a:solidFill>
                  <a:schemeClr val="tx1"/>
                </a:solidFill>
                <a:latin typeface="+mn-lt"/>
                <a:cs typeface="Abadi" panose="020F0502020204030204" pitchFamily="34" charset="0"/>
              </a:rPr>
              <a:t>Genişlemiş atriyum, fibrozis, </a:t>
            </a:r>
          </a:p>
          <a:p>
            <a:pPr marL="200025" lvl="1" indent="0">
              <a:lnSpc>
                <a:spcPct val="98000"/>
              </a:lnSpc>
              <a:buNone/>
            </a:pPr>
            <a:r>
              <a:rPr lang="tr-TR" sz="1850" dirty="0" err="1">
                <a:solidFill>
                  <a:schemeClr val="tx1"/>
                </a:solidFill>
                <a:latin typeface="+mn-lt"/>
                <a:cs typeface="Abadi" panose="020F0502020204030204" pitchFamily="34" charset="0"/>
              </a:rPr>
              <a:t>inflamasyon</a:t>
            </a:r>
            <a:r>
              <a:rPr lang="tr-TR" sz="1850" dirty="0">
                <a:solidFill>
                  <a:schemeClr val="tx1"/>
                </a:solidFill>
                <a:latin typeface="+mn-lt"/>
                <a:cs typeface="Abadi" panose="020F0502020204030204" pitchFamily="34" charset="0"/>
              </a:rPr>
              <a:t>, kısalmış </a:t>
            </a:r>
            <a:r>
              <a:rPr lang="tr-TR" sz="1850" dirty="0" err="1">
                <a:solidFill>
                  <a:schemeClr val="tx1"/>
                </a:solidFill>
                <a:latin typeface="+mn-lt"/>
                <a:cs typeface="Abadi" panose="020F0502020204030204" pitchFamily="34" charset="0"/>
              </a:rPr>
              <a:t>refrakter</a:t>
            </a:r>
            <a:r>
              <a:rPr lang="tr-TR" sz="1850" dirty="0">
                <a:solidFill>
                  <a:schemeClr val="tx1"/>
                </a:solidFill>
                <a:latin typeface="+mn-lt"/>
                <a:cs typeface="Abadi" panose="020F0502020204030204" pitchFamily="34" charset="0"/>
              </a:rPr>
              <a:t> periyot </a:t>
            </a:r>
          </a:p>
          <a:p>
            <a:pPr>
              <a:lnSpc>
                <a:spcPct val="98000"/>
              </a:lnSpc>
            </a:pPr>
            <a:endParaRPr lang="tr-TR" sz="2000" dirty="0">
              <a:solidFill>
                <a:schemeClr val="tx1"/>
              </a:solidFill>
              <a:latin typeface="+mn-lt"/>
              <a:cs typeface="Abadi" panose="020F0502020204030204" pitchFamily="34" charset="0"/>
            </a:endParaRPr>
          </a:p>
          <a:p>
            <a:pPr>
              <a:lnSpc>
                <a:spcPct val="98000"/>
              </a:lnSpc>
            </a:pPr>
            <a:r>
              <a:rPr lang="tr-TR" sz="2000" dirty="0">
                <a:solidFill>
                  <a:schemeClr val="tx1"/>
                </a:solidFill>
                <a:latin typeface="+mn-lt"/>
                <a:cs typeface="Abadi" panose="020F0502020204030204" pitchFamily="34" charset="0"/>
              </a:rPr>
              <a:t>Çoklu dalgacık hipotezi</a:t>
            </a:r>
          </a:p>
          <a:p>
            <a:pPr>
              <a:lnSpc>
                <a:spcPct val="98000"/>
              </a:lnSpc>
              <a:buFont typeface="Wingdings" charset="0"/>
              <a:buNone/>
            </a:pPr>
            <a:endParaRPr lang="tr-TR" sz="2000" dirty="0">
              <a:solidFill>
                <a:schemeClr val="tx1"/>
              </a:solidFill>
              <a:latin typeface="+mn-lt"/>
              <a:cs typeface="Abadi" panose="020F0502020204030204" pitchFamily="34" charset="0"/>
            </a:endParaRPr>
          </a:p>
          <a:p>
            <a:pPr>
              <a:lnSpc>
                <a:spcPct val="98000"/>
              </a:lnSpc>
            </a:pPr>
            <a:endParaRPr lang="en-US" sz="2000" dirty="0">
              <a:solidFill>
                <a:schemeClr val="tx1"/>
              </a:solidFill>
              <a:latin typeface="+mn-lt"/>
              <a:cs typeface="Abadi" panose="020F0502020204030204" pitchFamily="34" charset="0"/>
            </a:endParaRPr>
          </a:p>
        </p:txBody>
      </p:sp>
      <p:pic>
        <p:nvPicPr>
          <p:cNvPr id="4" name="Picture 3">
            <a:extLst>
              <a:ext uri="{FF2B5EF4-FFF2-40B4-BE49-F238E27FC236}">
                <a16:creationId xmlns:a16="http://schemas.microsoft.com/office/drawing/2014/main" id="{71457AA6-36B1-1547-BEAA-9AAECEA28F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9969" y="1550114"/>
            <a:ext cx="2209391" cy="13096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a:extLst>
              <a:ext uri="{FF2B5EF4-FFF2-40B4-BE49-F238E27FC236}">
                <a16:creationId xmlns:a16="http://schemas.microsoft.com/office/drawing/2014/main" id="{5C1279A2-472D-B545-9EF5-AB3DAD129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3092" y="3389111"/>
            <a:ext cx="2181253" cy="15841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1432554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sp>
        <p:nvSpPr>
          <p:cNvPr id="25602" name="Başlık 1"/>
          <p:cNvSpPr>
            <a:spLocks noGrp="1"/>
          </p:cNvSpPr>
          <p:nvPr>
            <p:ph type="title"/>
          </p:nvPr>
        </p:nvSpPr>
        <p:spPr/>
        <p:txBody>
          <a:bodyPr/>
          <a:lstStyle/>
          <a:p>
            <a:endParaRPr lang="tr-TR" altLang="tr-TR" dirty="0"/>
          </a:p>
        </p:txBody>
      </p:sp>
      <p:sp>
        <p:nvSpPr>
          <p:cNvPr id="25603" name="İçerik Yer Tutucusu 2"/>
          <p:cNvSpPr>
            <a:spLocks noGrp="1"/>
          </p:cNvSpPr>
          <p:nvPr>
            <p:ph idx="1"/>
          </p:nvPr>
        </p:nvSpPr>
        <p:spPr/>
        <p:txBody>
          <a:bodyPr/>
          <a:lstStyle/>
          <a:p>
            <a:endParaRPr lang="tr-TR" altLang="tr-TR"/>
          </a:p>
        </p:txBody>
      </p:sp>
      <p:pic>
        <p:nvPicPr>
          <p:cNvPr id="25604" name="Picture 2"/>
          <p:cNvPicPr>
            <a:picLocks noChangeAspect="1" noChangeArrowheads="1"/>
          </p:cNvPicPr>
          <p:nvPr/>
        </p:nvPicPr>
        <p:blipFill>
          <a:blip r:embed="rId2" cstate="print"/>
          <a:srcRect/>
          <a:stretch>
            <a:fillRect/>
          </a:stretch>
        </p:blipFill>
        <p:spPr bwMode="auto">
          <a:xfrm>
            <a:off x="79882" y="483518"/>
            <a:ext cx="6698235" cy="4008171"/>
          </a:xfrm>
          <a:prstGeom prst="rect">
            <a:avLst/>
          </a:prstGeom>
          <a:noFill/>
          <a:ln w="9525">
            <a:noFill/>
            <a:miter lim="800000"/>
            <a:headEnd/>
            <a:tailEnd/>
          </a:ln>
          <a:effectLst/>
        </p:spPr>
      </p:pic>
      <p:sp>
        <p:nvSpPr>
          <p:cNvPr id="5" name="Oval 4">
            <a:extLst>
              <a:ext uri="{FF2B5EF4-FFF2-40B4-BE49-F238E27FC236}">
                <a16:creationId xmlns:a16="http://schemas.microsoft.com/office/drawing/2014/main" id="{9EB658A0-F084-C342-BEAF-538E8DFBA968}"/>
              </a:ext>
            </a:extLst>
          </p:cNvPr>
          <p:cNvSpPr/>
          <p:nvPr/>
        </p:nvSpPr>
        <p:spPr>
          <a:xfrm>
            <a:off x="3861048" y="1851670"/>
            <a:ext cx="597152" cy="504056"/>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759166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2106262" y="785471"/>
            <a:ext cx="2645476" cy="720082"/>
          </a:xfrm>
        </p:spPr>
        <p:txBody>
          <a:bodyPr/>
          <a:lstStyle/>
          <a:p>
            <a:r>
              <a:rPr lang="fr-FR" sz="2700" b="1" dirty="0" err="1">
                <a:solidFill>
                  <a:srgbClr val="C00000"/>
                </a:solidFill>
              </a:rPr>
              <a:t>Özefagus</a:t>
            </a:r>
            <a:r>
              <a:rPr lang="fr-FR" sz="2700" b="1" dirty="0">
                <a:solidFill>
                  <a:srgbClr val="C00000"/>
                </a:solidFill>
              </a:rPr>
              <a:t> </a:t>
            </a:r>
            <a:r>
              <a:rPr lang="fr-FR" sz="2700" b="1" dirty="0" err="1">
                <a:solidFill>
                  <a:srgbClr val="C00000"/>
                </a:solidFill>
              </a:rPr>
              <a:t>hasarı</a:t>
            </a:r>
            <a:endParaRPr lang="fr-FR" sz="2700" b="1" dirty="0">
              <a:solidFill>
                <a:srgbClr val="C00000"/>
              </a:solidFill>
            </a:endParaRPr>
          </a:p>
        </p:txBody>
      </p:sp>
      <p:grpSp>
        <p:nvGrpSpPr>
          <p:cNvPr id="4" name="Group 3"/>
          <p:cNvGrpSpPr/>
          <p:nvPr/>
        </p:nvGrpSpPr>
        <p:grpSpPr>
          <a:xfrm>
            <a:off x="782706" y="1430851"/>
            <a:ext cx="5542014" cy="2850976"/>
            <a:chOff x="465146" y="1180802"/>
            <a:chExt cx="8511059" cy="4535146"/>
          </a:xfrm>
        </p:grpSpPr>
        <p:grpSp>
          <p:nvGrpSpPr>
            <p:cNvPr id="5" name="Group 4"/>
            <p:cNvGrpSpPr/>
            <p:nvPr/>
          </p:nvGrpSpPr>
          <p:grpSpPr>
            <a:xfrm>
              <a:off x="465146" y="1180802"/>
              <a:ext cx="8511059" cy="2425671"/>
              <a:chOff x="244491" y="1442412"/>
              <a:chExt cx="8511059" cy="2425671"/>
            </a:xfrm>
          </p:grpSpPr>
          <p:grpSp>
            <p:nvGrpSpPr>
              <p:cNvPr id="7" name="Group 6"/>
              <p:cNvGrpSpPr/>
              <p:nvPr/>
            </p:nvGrpSpPr>
            <p:grpSpPr>
              <a:xfrm>
                <a:off x="244491" y="1442412"/>
                <a:ext cx="8511059" cy="2425671"/>
                <a:chOff x="-1063354" y="1421758"/>
                <a:chExt cx="8511059" cy="2425671"/>
              </a:xfrm>
            </p:grpSpPr>
            <p:sp>
              <p:nvSpPr>
                <p:cNvPr id="10" name="TextBox 9"/>
                <p:cNvSpPr txBox="1"/>
                <p:nvPr/>
              </p:nvSpPr>
              <p:spPr>
                <a:xfrm>
                  <a:off x="4631717" y="1951870"/>
                  <a:ext cx="2815988" cy="1689088"/>
                </a:xfrm>
                <a:prstGeom prst="rect">
                  <a:avLst/>
                </a:prstGeom>
                <a:noFill/>
                <a:ln>
                  <a:solidFill>
                    <a:schemeClr val="tx1"/>
                  </a:solidFill>
                </a:ln>
              </p:spPr>
              <p:txBody>
                <a:bodyPr wrap="none" rtlCol="0">
                  <a:spAutoFit/>
                </a:bodyPr>
                <a:lstStyle/>
                <a:p>
                  <a:pPr marL="342900" indent="-342900">
                    <a:buFont typeface="Arial"/>
                    <a:buChar char="•"/>
                  </a:pPr>
                  <a:r>
                    <a:rPr lang="en-US" sz="2100" dirty="0" err="1"/>
                    <a:t>Ülserasyon</a:t>
                  </a:r>
                  <a:endParaRPr lang="en-US" sz="2100" dirty="0"/>
                </a:p>
                <a:p>
                  <a:pPr marL="342900" indent="-342900">
                    <a:buFont typeface="Arial"/>
                    <a:buChar char="•"/>
                  </a:pPr>
                  <a:r>
                    <a:rPr lang="en-US" sz="2100" dirty="0" err="1"/>
                    <a:t>Perforasyon</a:t>
                  </a:r>
                  <a:endParaRPr lang="en-US" sz="2100" dirty="0"/>
                </a:p>
                <a:p>
                  <a:pPr marL="342900" indent="-342900">
                    <a:buFont typeface="Arial"/>
                    <a:buChar char="•"/>
                  </a:pPr>
                  <a:r>
                    <a:rPr lang="en-US" sz="2100" dirty="0" err="1"/>
                    <a:t>Fistül</a:t>
                  </a:r>
                  <a:endParaRPr lang="en-US" sz="2100" dirty="0"/>
                </a:p>
              </p:txBody>
            </p:sp>
            <p:sp>
              <p:nvSpPr>
                <p:cNvPr id="11" name="TextBox 10"/>
                <p:cNvSpPr txBox="1"/>
                <p:nvPr/>
              </p:nvSpPr>
              <p:spPr>
                <a:xfrm>
                  <a:off x="-1063354" y="1421758"/>
                  <a:ext cx="2843855" cy="587509"/>
                </a:xfrm>
                <a:prstGeom prst="rect">
                  <a:avLst/>
                </a:prstGeom>
                <a:noFill/>
              </p:spPr>
              <p:txBody>
                <a:bodyPr wrap="none" rtlCol="0">
                  <a:spAutoFit/>
                </a:bodyPr>
                <a:lstStyle/>
                <a:p>
                  <a:r>
                    <a:rPr lang="en-US" dirty="0" err="1"/>
                    <a:t>Dondurma</a:t>
                  </a:r>
                  <a:r>
                    <a:rPr lang="en-US" dirty="0"/>
                    <a:t>/</a:t>
                  </a:r>
                  <a:r>
                    <a:rPr lang="en-US" dirty="0" err="1"/>
                    <a:t>Isıtma</a:t>
                  </a:r>
                  <a:endParaRPr lang="en-US" dirty="0"/>
                </a:p>
              </p:txBody>
            </p:sp>
            <p:sp>
              <p:nvSpPr>
                <p:cNvPr id="12" name="TextBox 11"/>
                <p:cNvSpPr txBox="1"/>
                <p:nvPr/>
              </p:nvSpPr>
              <p:spPr>
                <a:xfrm>
                  <a:off x="-1063354" y="2475090"/>
                  <a:ext cx="1200270" cy="587509"/>
                </a:xfrm>
                <a:prstGeom prst="rect">
                  <a:avLst/>
                </a:prstGeom>
                <a:noFill/>
              </p:spPr>
              <p:txBody>
                <a:bodyPr wrap="none" rtlCol="0">
                  <a:spAutoFit/>
                </a:bodyPr>
                <a:lstStyle/>
                <a:p>
                  <a:r>
                    <a:rPr lang="en-US" dirty="0" err="1"/>
                    <a:t>İskemi</a:t>
                  </a:r>
                  <a:endParaRPr lang="en-US" dirty="0"/>
                </a:p>
              </p:txBody>
            </p:sp>
            <p:sp>
              <p:nvSpPr>
                <p:cNvPr id="13" name="TextBox 12"/>
                <p:cNvSpPr txBox="1"/>
                <p:nvPr/>
              </p:nvSpPr>
              <p:spPr>
                <a:xfrm>
                  <a:off x="-283584" y="3259920"/>
                  <a:ext cx="1900598" cy="587509"/>
                </a:xfrm>
                <a:prstGeom prst="rect">
                  <a:avLst/>
                </a:prstGeom>
                <a:noFill/>
              </p:spPr>
              <p:txBody>
                <a:bodyPr wrap="none" rtlCol="0">
                  <a:spAutoFit/>
                </a:bodyPr>
                <a:lstStyle/>
                <a:p>
                  <a:r>
                    <a:rPr lang="en-US" dirty="0" err="1"/>
                    <a:t>Asit</a:t>
                  </a:r>
                  <a:r>
                    <a:rPr lang="en-US" dirty="0"/>
                    <a:t> </a:t>
                  </a:r>
                  <a:r>
                    <a:rPr lang="en-US" dirty="0" err="1"/>
                    <a:t>reflüsü</a:t>
                  </a:r>
                  <a:endParaRPr lang="en-US" dirty="0"/>
                </a:p>
              </p:txBody>
            </p:sp>
            <p:cxnSp>
              <p:nvCxnSpPr>
                <p:cNvPr id="14" name="Straight Arrow Connector 13"/>
                <p:cNvCxnSpPr>
                  <a:stCxn id="12" idx="3"/>
                </p:cNvCxnSpPr>
                <p:nvPr/>
              </p:nvCxnSpPr>
              <p:spPr>
                <a:xfrm flipV="1">
                  <a:off x="136916" y="2736701"/>
                  <a:ext cx="1539641" cy="321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676556" y="1951870"/>
                  <a:ext cx="823978" cy="5112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3" idx="3"/>
                </p:cNvCxnSpPr>
                <p:nvPr/>
              </p:nvCxnSpPr>
              <p:spPr>
                <a:xfrm flipV="1">
                  <a:off x="1617015" y="2998313"/>
                  <a:ext cx="883523" cy="5553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8" name="TextBox 7"/>
              <p:cNvSpPr txBox="1"/>
              <p:nvPr/>
            </p:nvSpPr>
            <p:spPr>
              <a:xfrm>
                <a:off x="2984402" y="2495744"/>
                <a:ext cx="2031171" cy="587509"/>
              </a:xfrm>
              <a:prstGeom prst="rect">
                <a:avLst/>
              </a:prstGeom>
              <a:solidFill>
                <a:srgbClr val="FF0000"/>
              </a:solidFill>
            </p:spPr>
            <p:txBody>
              <a:bodyPr wrap="none" rtlCol="0">
                <a:spAutoFit/>
              </a:bodyPr>
              <a:lstStyle/>
              <a:p>
                <a:r>
                  <a:rPr lang="en-US" dirty="0" err="1">
                    <a:solidFill>
                      <a:schemeClr val="bg1"/>
                    </a:solidFill>
                  </a:rPr>
                  <a:t>İnflamasyon</a:t>
                </a:r>
                <a:endParaRPr lang="en-US" dirty="0">
                  <a:solidFill>
                    <a:schemeClr val="bg1"/>
                  </a:solidFill>
                </a:endParaRPr>
              </a:p>
            </p:txBody>
          </p:sp>
          <p:cxnSp>
            <p:nvCxnSpPr>
              <p:cNvPr id="9" name="Straight Arrow Connector 8"/>
              <p:cNvCxnSpPr/>
              <p:nvPr/>
            </p:nvCxnSpPr>
            <p:spPr>
              <a:xfrm>
                <a:off x="5133973" y="2810310"/>
                <a:ext cx="53803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232" y="3856706"/>
              <a:ext cx="7429536" cy="185924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pSp>
    </p:spTree>
    <p:extLst>
      <p:ext uri="{BB962C8B-B14F-4D97-AF65-F5344CB8AC3E}">
        <p14:creationId xmlns:p14="http://schemas.microsoft.com/office/powerpoint/2010/main" val="107318333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116632" y="128557"/>
            <a:ext cx="3131530" cy="540062"/>
          </a:xfrm>
        </p:spPr>
        <p:txBody>
          <a:bodyPr/>
          <a:lstStyle/>
          <a:p>
            <a:r>
              <a:rPr lang="fr-FR" sz="2400" b="1" dirty="0" err="1">
                <a:solidFill>
                  <a:srgbClr val="C00000"/>
                </a:solidFill>
              </a:rPr>
              <a:t>Atriyo-özefagiyal</a:t>
            </a:r>
            <a:r>
              <a:rPr lang="fr-FR" sz="2400" b="1" dirty="0">
                <a:solidFill>
                  <a:srgbClr val="C00000"/>
                </a:solidFill>
              </a:rPr>
              <a:t> </a:t>
            </a:r>
            <a:r>
              <a:rPr lang="fr-FR" sz="2400" b="1" dirty="0" err="1">
                <a:solidFill>
                  <a:srgbClr val="C00000"/>
                </a:solidFill>
              </a:rPr>
              <a:t>fistül</a:t>
            </a:r>
            <a:endParaRPr lang="fr-FR" sz="2400" b="1" dirty="0">
              <a:solidFill>
                <a:srgbClr val="C0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607003949"/>
              </p:ext>
            </p:extLst>
          </p:nvPr>
        </p:nvGraphicFramePr>
        <p:xfrm>
          <a:off x="2238694" y="573982"/>
          <a:ext cx="3451599" cy="890513"/>
        </p:xfrm>
        <a:graphic>
          <a:graphicData uri="http://schemas.openxmlformats.org/drawingml/2006/table">
            <a:tbl>
              <a:tblPr firstRow="1" bandRow="1">
                <a:tableStyleId>{616DA210-FB5B-4158-B5E0-FEB733F419BA}</a:tableStyleId>
              </a:tblPr>
              <a:tblGrid>
                <a:gridCol w="1150533">
                  <a:extLst>
                    <a:ext uri="{9D8B030D-6E8A-4147-A177-3AD203B41FA5}">
                      <a16:colId xmlns:a16="http://schemas.microsoft.com/office/drawing/2014/main" val="20000"/>
                    </a:ext>
                  </a:extLst>
                </a:gridCol>
                <a:gridCol w="1150533">
                  <a:extLst>
                    <a:ext uri="{9D8B030D-6E8A-4147-A177-3AD203B41FA5}">
                      <a16:colId xmlns:a16="http://schemas.microsoft.com/office/drawing/2014/main" val="20001"/>
                    </a:ext>
                  </a:extLst>
                </a:gridCol>
                <a:gridCol w="1150533">
                  <a:extLst>
                    <a:ext uri="{9D8B030D-6E8A-4147-A177-3AD203B41FA5}">
                      <a16:colId xmlns:a16="http://schemas.microsoft.com/office/drawing/2014/main" val="20002"/>
                    </a:ext>
                  </a:extLst>
                </a:gridCol>
              </a:tblGrid>
              <a:tr h="223832">
                <a:tc>
                  <a:txBody>
                    <a:bodyPr/>
                    <a:lstStyle/>
                    <a:p>
                      <a:pPr algn="ctr"/>
                      <a:r>
                        <a:rPr lang="en-US" sz="900" dirty="0" err="1"/>
                        <a:t>Çalışma</a:t>
                      </a:r>
                      <a:endParaRPr lang="en-US" sz="900" dirty="0"/>
                    </a:p>
                  </a:txBody>
                  <a:tcPr marL="68580" marR="68580" marT="34290" marB="34290" anchor="ctr"/>
                </a:tc>
                <a:tc>
                  <a:txBody>
                    <a:bodyPr/>
                    <a:lstStyle/>
                    <a:p>
                      <a:pPr algn="ctr"/>
                      <a:r>
                        <a:rPr lang="en-US" sz="900" dirty="0"/>
                        <a:t>AF </a:t>
                      </a:r>
                      <a:r>
                        <a:rPr lang="en-US" sz="900" dirty="0" err="1"/>
                        <a:t>ablasyon</a:t>
                      </a:r>
                      <a:r>
                        <a:rPr lang="en-US" sz="900" dirty="0"/>
                        <a:t> </a:t>
                      </a:r>
                      <a:r>
                        <a:rPr lang="en-US" sz="900" dirty="0" err="1"/>
                        <a:t>sayısı</a:t>
                      </a:r>
                      <a:r>
                        <a:rPr lang="en-US" sz="900" dirty="0"/>
                        <a:t>/n</a:t>
                      </a:r>
                    </a:p>
                  </a:txBody>
                  <a:tcPr marL="68580" marR="68580" marT="34290" marB="34290" anchor="ctr"/>
                </a:tc>
                <a:tc>
                  <a:txBody>
                    <a:bodyPr/>
                    <a:lstStyle/>
                    <a:p>
                      <a:pPr algn="ctr"/>
                      <a:r>
                        <a:rPr lang="en-US" sz="900" dirty="0"/>
                        <a:t>AÖF </a:t>
                      </a:r>
                      <a:r>
                        <a:rPr lang="en-US" sz="900" dirty="0" err="1"/>
                        <a:t>insidansıo</a:t>
                      </a:r>
                      <a:endParaRPr lang="en-US" sz="900" dirty="0"/>
                    </a:p>
                  </a:txBody>
                  <a:tcPr marL="68580" marR="68580" marT="34290" marB="34290" anchor="ctr"/>
                </a:tc>
                <a:extLst>
                  <a:ext uri="{0D108BD9-81ED-4DB2-BD59-A6C34878D82A}">
                    <a16:rowId xmlns:a16="http://schemas.microsoft.com/office/drawing/2014/main" val="10000"/>
                  </a:ext>
                </a:extLst>
              </a:tr>
              <a:tr h="22383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err="1"/>
                        <a:t>Barbhaiya</a:t>
                      </a:r>
                      <a:r>
                        <a:rPr lang="en-US" sz="900" dirty="0"/>
                        <a:t> JACC 14</a:t>
                      </a:r>
                    </a:p>
                  </a:txBody>
                  <a:tcPr marL="68580" marR="68580" marT="34290" marB="34290"/>
                </a:tc>
                <a:tc>
                  <a:txBody>
                    <a:bodyPr/>
                    <a:lstStyle/>
                    <a:p>
                      <a:pPr algn="ctr"/>
                      <a:r>
                        <a:rPr lang="en-US" sz="900" dirty="0"/>
                        <a:t>191000</a:t>
                      </a:r>
                    </a:p>
                  </a:txBody>
                  <a:tcPr marL="68580" marR="68580" marT="34290" marB="34290" anchor="ctr"/>
                </a:tc>
                <a:tc>
                  <a:txBody>
                    <a:bodyPr/>
                    <a:lstStyle/>
                    <a:p>
                      <a:pPr algn="ctr"/>
                      <a:r>
                        <a:rPr lang="en-US" sz="900" dirty="0"/>
                        <a:t>0.016%</a:t>
                      </a:r>
                    </a:p>
                  </a:txBody>
                  <a:tcPr marL="68580" marR="68580" marT="34290" marB="34290" anchor="ctr"/>
                </a:tc>
                <a:extLst>
                  <a:ext uri="{0D108BD9-81ED-4DB2-BD59-A6C34878D82A}">
                    <a16:rowId xmlns:a16="http://schemas.microsoft.com/office/drawing/2014/main" val="10001"/>
                  </a:ext>
                </a:extLst>
              </a:tr>
              <a:tr h="223832">
                <a:tc>
                  <a:txBody>
                    <a:bodyPr/>
                    <a:lstStyle/>
                    <a:p>
                      <a:r>
                        <a:rPr lang="en-US" sz="900" dirty="0" err="1"/>
                        <a:t>Cappato</a:t>
                      </a:r>
                      <a:r>
                        <a:rPr lang="en-US" sz="900" dirty="0"/>
                        <a:t> </a:t>
                      </a:r>
                      <a:r>
                        <a:rPr lang="en-US" sz="900" dirty="0" err="1"/>
                        <a:t>CircAE</a:t>
                      </a:r>
                      <a:r>
                        <a:rPr lang="en-US" sz="900" dirty="0"/>
                        <a:t> 10</a:t>
                      </a:r>
                    </a:p>
                  </a:txBody>
                  <a:tcPr marL="68580" marR="68580" marT="34290" marB="34290"/>
                </a:tc>
                <a:tc>
                  <a:txBody>
                    <a:bodyPr/>
                    <a:lstStyle/>
                    <a:p>
                      <a:pPr algn="ctr"/>
                      <a:r>
                        <a:rPr lang="en-US" sz="900" dirty="0"/>
                        <a:t>21000</a:t>
                      </a:r>
                    </a:p>
                  </a:txBody>
                  <a:tcPr marL="68580" marR="68580" marT="34290" marB="34290" anchor="ctr"/>
                </a:tc>
                <a:tc>
                  <a:txBody>
                    <a:bodyPr/>
                    <a:lstStyle/>
                    <a:p>
                      <a:pPr algn="ctr"/>
                      <a:r>
                        <a:rPr lang="en-US" sz="900" dirty="0"/>
                        <a:t>0.04%</a:t>
                      </a:r>
                    </a:p>
                  </a:txBody>
                  <a:tcPr marL="68580" marR="68580" marT="34290" marB="34290" anchor="ctr"/>
                </a:tc>
                <a:extLst>
                  <a:ext uri="{0D108BD9-81ED-4DB2-BD59-A6C34878D82A}">
                    <a16:rowId xmlns:a16="http://schemas.microsoft.com/office/drawing/2014/main" val="10002"/>
                  </a:ext>
                </a:extLst>
              </a:tr>
              <a:tr h="219017">
                <a:tc>
                  <a:txBody>
                    <a:bodyPr/>
                    <a:lstStyle/>
                    <a:p>
                      <a:r>
                        <a:rPr lang="en-US" sz="900" dirty="0" err="1"/>
                        <a:t>Ghia</a:t>
                      </a:r>
                      <a:r>
                        <a:rPr lang="en-US" sz="900" dirty="0"/>
                        <a:t> JICE 09</a:t>
                      </a:r>
                    </a:p>
                  </a:txBody>
                  <a:tcPr marL="68580" marR="68580" marT="34290" marB="34290"/>
                </a:tc>
                <a:tc>
                  <a:txBody>
                    <a:bodyPr/>
                    <a:lstStyle/>
                    <a:p>
                      <a:pPr algn="ctr"/>
                      <a:r>
                        <a:rPr lang="en-US" sz="900" dirty="0"/>
                        <a:t>20000</a:t>
                      </a:r>
                    </a:p>
                  </a:txBody>
                  <a:tcPr marL="68580" marR="68580" marT="34290" marB="34290" anchor="ctr"/>
                </a:tc>
                <a:tc>
                  <a:txBody>
                    <a:bodyPr/>
                    <a:lstStyle/>
                    <a:p>
                      <a:pPr algn="ctr"/>
                      <a:r>
                        <a:rPr lang="en-US" sz="900" dirty="0"/>
                        <a:t>0.03%</a:t>
                      </a:r>
                    </a:p>
                  </a:txBody>
                  <a:tcPr marL="68580" marR="68580" marT="34290" marB="34290" anchor="ctr"/>
                </a:tc>
                <a:extLst>
                  <a:ext uri="{0D108BD9-81ED-4DB2-BD59-A6C34878D82A}">
                    <a16:rowId xmlns:a16="http://schemas.microsoft.com/office/drawing/2014/main" val="10003"/>
                  </a:ext>
                </a:extLst>
              </a:tr>
            </a:tbl>
          </a:graphicData>
        </a:graphic>
      </p:graphicFrame>
      <p:graphicFrame>
        <p:nvGraphicFramePr>
          <p:cNvPr id="5" name="Chart 4"/>
          <p:cNvGraphicFramePr/>
          <p:nvPr>
            <p:extLst>
              <p:ext uri="{D42A27DB-BD31-4B8C-83A1-F6EECF244321}">
                <p14:modId xmlns:p14="http://schemas.microsoft.com/office/powerpoint/2010/main" val="706891203"/>
              </p:ext>
            </p:extLst>
          </p:nvPr>
        </p:nvGraphicFramePr>
        <p:xfrm>
          <a:off x="620690" y="1611152"/>
          <a:ext cx="3078071" cy="2040718"/>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Elbow Connector 5"/>
          <p:cNvCxnSpPr>
            <a:stCxn id="4" idx="1"/>
            <a:endCxn id="5" idx="1"/>
          </p:cNvCxnSpPr>
          <p:nvPr/>
        </p:nvCxnSpPr>
        <p:spPr>
          <a:xfrm rot="10800000" flipV="1">
            <a:off x="620689" y="1019237"/>
            <a:ext cx="1618005" cy="1612273"/>
          </a:xfrm>
          <a:prstGeom prst="bentConnector3">
            <a:avLst>
              <a:gd name="adj1" fmla="val 110596"/>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370788" y="1611152"/>
            <a:ext cx="4010540" cy="3539430"/>
          </a:xfrm>
          <a:prstGeom prst="rect">
            <a:avLst/>
          </a:prstGeom>
          <a:noFill/>
        </p:spPr>
        <p:txBody>
          <a:bodyPr wrap="square" rtlCol="0">
            <a:spAutoFit/>
          </a:bodyPr>
          <a:lstStyle/>
          <a:p>
            <a:pPr marL="214313" indent="-214313">
              <a:buFont typeface="Arial"/>
              <a:buChar char="•"/>
            </a:pPr>
            <a:r>
              <a:rPr lang="en-US" sz="1600" b="1" dirty="0"/>
              <a:t>İlk </a:t>
            </a:r>
            <a:r>
              <a:rPr lang="en-US" sz="1600" b="1" dirty="0" err="1"/>
              <a:t>semptom</a:t>
            </a:r>
            <a:r>
              <a:rPr lang="en-US" sz="1600" b="1" dirty="0"/>
              <a:t> </a:t>
            </a:r>
            <a:r>
              <a:rPr lang="en-US" sz="1600" b="1" dirty="0" err="1"/>
              <a:t>günü</a:t>
            </a:r>
            <a:r>
              <a:rPr lang="en-US" sz="1600" b="1" dirty="0"/>
              <a:t>, </a:t>
            </a:r>
            <a:r>
              <a:rPr lang="en-US" sz="1600" b="1" dirty="0" err="1"/>
              <a:t>ortalama</a:t>
            </a:r>
            <a:r>
              <a:rPr lang="en-US" sz="1600" b="1" dirty="0"/>
              <a:t> 19. </a:t>
            </a:r>
            <a:r>
              <a:rPr lang="en-US" sz="1600" b="1" dirty="0" err="1"/>
              <a:t>gün</a:t>
            </a:r>
            <a:r>
              <a:rPr lang="en-US" sz="1600" b="1" dirty="0"/>
              <a:t> (6-59)</a:t>
            </a:r>
          </a:p>
          <a:p>
            <a:pPr marL="557213" lvl="1" indent="-214313">
              <a:buFont typeface="Arial"/>
              <a:buChar char="•"/>
            </a:pPr>
            <a:r>
              <a:rPr lang="en-US" sz="1600" dirty="0" err="1"/>
              <a:t>Göğüs</a:t>
            </a:r>
            <a:r>
              <a:rPr lang="en-US" sz="1600" dirty="0"/>
              <a:t>/</a:t>
            </a:r>
            <a:r>
              <a:rPr lang="en-US" sz="1600" dirty="0" err="1"/>
              <a:t>karın</a:t>
            </a:r>
            <a:r>
              <a:rPr lang="en-US" sz="1600" dirty="0"/>
              <a:t> </a:t>
            </a:r>
            <a:r>
              <a:rPr lang="en-US" sz="1600" dirty="0" err="1"/>
              <a:t>ağrısı</a:t>
            </a:r>
            <a:r>
              <a:rPr lang="en-US" sz="1600" dirty="0"/>
              <a:t>, </a:t>
            </a:r>
            <a:r>
              <a:rPr lang="en-US" sz="1600" dirty="0" err="1"/>
              <a:t>yutma</a:t>
            </a:r>
            <a:r>
              <a:rPr lang="en-US" sz="1600" dirty="0"/>
              <a:t> </a:t>
            </a:r>
            <a:r>
              <a:rPr lang="en-US" sz="1600" dirty="0" err="1"/>
              <a:t>güçlüğü</a:t>
            </a:r>
            <a:endParaRPr lang="en-US" sz="1600" dirty="0"/>
          </a:p>
          <a:p>
            <a:pPr marL="557213" lvl="1" indent="-214313">
              <a:buFont typeface="Arial"/>
              <a:buChar char="•"/>
            </a:pPr>
            <a:r>
              <a:rPr lang="en-US" sz="1600" dirty="0" err="1"/>
              <a:t>Ateş</a:t>
            </a:r>
            <a:r>
              <a:rPr lang="en-US" sz="1600" dirty="0"/>
              <a:t>, </a:t>
            </a:r>
            <a:r>
              <a:rPr lang="en-US" sz="1600" dirty="0" err="1"/>
              <a:t>terleme</a:t>
            </a:r>
            <a:endParaRPr lang="en-US" sz="1600" dirty="0"/>
          </a:p>
          <a:p>
            <a:pPr marL="557213" lvl="1" indent="-214313">
              <a:buFont typeface="Arial"/>
              <a:buChar char="•"/>
            </a:pPr>
            <a:r>
              <a:rPr lang="en-US" sz="1600" dirty="0"/>
              <a:t>Sepsis</a:t>
            </a:r>
          </a:p>
          <a:p>
            <a:pPr marL="557213" lvl="1" indent="-214313">
              <a:buFont typeface="Arial"/>
              <a:buChar char="•"/>
            </a:pPr>
            <a:r>
              <a:rPr lang="en-US" sz="1600" dirty="0" err="1"/>
              <a:t>Rekürren</a:t>
            </a:r>
            <a:r>
              <a:rPr lang="en-US" sz="1600" dirty="0"/>
              <a:t> </a:t>
            </a:r>
            <a:r>
              <a:rPr lang="en-US" sz="1600" dirty="0" err="1"/>
              <a:t>nörolojik</a:t>
            </a:r>
            <a:r>
              <a:rPr lang="en-US" sz="1600" dirty="0"/>
              <a:t> </a:t>
            </a:r>
            <a:r>
              <a:rPr lang="en-US" sz="1600" dirty="0" err="1"/>
              <a:t>olaylar</a:t>
            </a:r>
            <a:endParaRPr lang="en-US" sz="1600" dirty="0"/>
          </a:p>
          <a:p>
            <a:pPr marL="900113" lvl="2" indent="-214313">
              <a:buFont typeface="Arial"/>
              <a:buChar char="•"/>
            </a:pPr>
            <a:r>
              <a:rPr lang="en-US" sz="1600" dirty="0"/>
              <a:t>TIA, </a:t>
            </a:r>
            <a:r>
              <a:rPr lang="en-US" sz="1600" dirty="0" err="1"/>
              <a:t>inme</a:t>
            </a:r>
            <a:r>
              <a:rPr lang="en-US" sz="1600" dirty="0"/>
              <a:t>, </a:t>
            </a:r>
            <a:r>
              <a:rPr lang="en-US" sz="1600" dirty="0" err="1"/>
              <a:t>konfüzyon</a:t>
            </a:r>
            <a:r>
              <a:rPr lang="en-US" sz="1600" dirty="0"/>
              <a:t>, </a:t>
            </a:r>
            <a:r>
              <a:rPr lang="en-US" sz="1600" dirty="0" err="1"/>
              <a:t>kopma</a:t>
            </a:r>
            <a:r>
              <a:rPr lang="en-US" sz="1600" dirty="0"/>
              <a:t>, </a:t>
            </a:r>
            <a:r>
              <a:rPr lang="en-US" sz="1600" dirty="0" err="1"/>
              <a:t>menenjit</a:t>
            </a:r>
            <a:r>
              <a:rPr lang="en-US" sz="1600" dirty="0"/>
              <a:t> </a:t>
            </a:r>
            <a:r>
              <a:rPr lang="en-US" sz="1600" dirty="0" err="1"/>
              <a:t>bulguları</a:t>
            </a:r>
            <a:endParaRPr lang="en-US" sz="1600" dirty="0"/>
          </a:p>
          <a:p>
            <a:pPr marL="557213" lvl="1" indent="-214313">
              <a:buFont typeface="Arial"/>
              <a:buChar char="•"/>
            </a:pPr>
            <a:r>
              <a:rPr lang="en-US" sz="1600" dirty="0" err="1"/>
              <a:t>Hematemez</a:t>
            </a:r>
            <a:r>
              <a:rPr lang="en-US" sz="1600" dirty="0"/>
              <a:t>, </a:t>
            </a:r>
            <a:r>
              <a:rPr lang="en-US" sz="1600" dirty="0" err="1"/>
              <a:t>kanlı</a:t>
            </a:r>
            <a:r>
              <a:rPr lang="en-US" sz="1600" dirty="0"/>
              <a:t> </a:t>
            </a:r>
            <a:r>
              <a:rPr lang="en-US" sz="1600" dirty="0" err="1"/>
              <a:t>kusma</a:t>
            </a:r>
            <a:endParaRPr lang="en-US" sz="1600" dirty="0"/>
          </a:p>
          <a:p>
            <a:pPr marL="557213" lvl="1" indent="-214313">
              <a:buFont typeface="Arial"/>
              <a:buChar char="•"/>
            </a:pPr>
            <a:endParaRPr lang="en-US" sz="1600" dirty="0"/>
          </a:p>
          <a:p>
            <a:pPr marL="214313" indent="-214313">
              <a:buFont typeface="Arial"/>
              <a:buChar char="•"/>
            </a:pPr>
            <a:r>
              <a:rPr lang="en-US" sz="1600" b="1" dirty="0"/>
              <a:t>% 80 </a:t>
            </a:r>
            <a:r>
              <a:rPr lang="en-US" sz="1600" b="1" dirty="0" err="1"/>
              <a:t>mortalite</a:t>
            </a:r>
            <a:endParaRPr lang="en-US" sz="1600" b="1" dirty="0"/>
          </a:p>
          <a:p>
            <a:pPr marL="214313" indent="-214313">
              <a:buFont typeface="Arial"/>
              <a:buChar char="•"/>
            </a:pPr>
            <a:endParaRPr lang="en-US" sz="1600" b="1" dirty="0"/>
          </a:p>
          <a:p>
            <a:pPr marL="214313" indent="-214313">
              <a:buFont typeface="Arial"/>
              <a:buChar char="•"/>
            </a:pPr>
            <a:r>
              <a:rPr lang="en-US" sz="1600" b="1" dirty="0" err="1"/>
              <a:t>Kalıcı</a:t>
            </a:r>
            <a:r>
              <a:rPr lang="en-US" sz="1600" b="1" dirty="0"/>
              <a:t> </a:t>
            </a:r>
            <a:r>
              <a:rPr lang="en-US" sz="1600" b="1" dirty="0" err="1"/>
              <a:t>nörolojik</a:t>
            </a:r>
            <a:r>
              <a:rPr lang="en-US" sz="1600" b="1" dirty="0"/>
              <a:t> </a:t>
            </a:r>
            <a:r>
              <a:rPr lang="en-US" sz="1600" b="1" dirty="0" err="1"/>
              <a:t>hasarlar</a:t>
            </a:r>
            <a:endParaRPr lang="en-US" sz="1600" b="1" dirty="0"/>
          </a:p>
          <a:p>
            <a:pPr marL="214313" indent="-214313">
              <a:buFont typeface="Arial"/>
              <a:buChar char="•"/>
            </a:pPr>
            <a:endParaRPr lang="en-US" sz="1600" dirty="0"/>
          </a:p>
          <a:p>
            <a:pPr marL="214313" indent="-214313">
              <a:buFont typeface="Arial"/>
              <a:buChar char="•"/>
            </a:pPr>
            <a:r>
              <a:rPr lang="en-US" sz="1600" b="1" dirty="0" err="1"/>
              <a:t>Hayatta</a:t>
            </a:r>
            <a:r>
              <a:rPr lang="en-US" sz="1600" b="1" dirty="0"/>
              <a:t> </a:t>
            </a:r>
            <a:r>
              <a:rPr lang="en-US" sz="1600" b="1" dirty="0" err="1"/>
              <a:t>kalma</a:t>
            </a:r>
            <a:r>
              <a:rPr lang="en-US" sz="1600" b="1" dirty="0"/>
              <a:t>: </a:t>
            </a:r>
            <a:r>
              <a:rPr lang="en-US" sz="1600" b="1" dirty="0" err="1"/>
              <a:t>erken</a:t>
            </a:r>
            <a:r>
              <a:rPr lang="en-US" sz="1600" b="1" dirty="0"/>
              <a:t> </a:t>
            </a:r>
            <a:r>
              <a:rPr lang="en-US" sz="1600" b="1" dirty="0" err="1"/>
              <a:t>cerrahiye</a:t>
            </a:r>
            <a:r>
              <a:rPr lang="en-US" sz="1600" b="1" dirty="0"/>
              <a:t> </a:t>
            </a:r>
            <a:r>
              <a:rPr lang="en-US" sz="1600" b="1" dirty="0" err="1"/>
              <a:t>bağlı</a:t>
            </a:r>
            <a:r>
              <a:rPr lang="en-US" sz="1600" b="1" dirty="0"/>
              <a:t>!!!</a:t>
            </a:r>
          </a:p>
        </p:txBody>
      </p:sp>
    </p:spTree>
    <p:extLst>
      <p:ext uri="{BB962C8B-B14F-4D97-AF65-F5344CB8AC3E}">
        <p14:creationId xmlns:p14="http://schemas.microsoft.com/office/powerpoint/2010/main" val="107318333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sp>
        <p:nvSpPr>
          <p:cNvPr id="4" name="TextBox 3"/>
          <p:cNvSpPr txBox="1"/>
          <p:nvPr/>
        </p:nvSpPr>
        <p:spPr>
          <a:xfrm>
            <a:off x="116632" y="1540376"/>
            <a:ext cx="2970330" cy="1962076"/>
          </a:xfrm>
          <a:prstGeom prst="rect">
            <a:avLst/>
          </a:prstGeom>
          <a:noFill/>
        </p:spPr>
        <p:txBody>
          <a:bodyPr wrap="square" rtlCol="0">
            <a:spAutoFit/>
          </a:bodyPr>
          <a:lstStyle/>
          <a:p>
            <a:pPr marL="342900" indent="-342900">
              <a:buFont typeface="+mj-lt"/>
              <a:buAutoNum type="arabicPeriod"/>
            </a:pPr>
            <a:r>
              <a:rPr lang="en-US" sz="1350" b="1" dirty="0" err="1"/>
              <a:t>Tanıyı</a:t>
            </a:r>
            <a:r>
              <a:rPr lang="en-US" sz="1350" b="1" dirty="0"/>
              <a:t> DÜŞÜN! </a:t>
            </a:r>
            <a:r>
              <a:rPr lang="en-US" sz="1350" b="1" dirty="0" err="1"/>
              <a:t>Aklından</a:t>
            </a:r>
            <a:r>
              <a:rPr lang="en-US" sz="1350" b="1" dirty="0"/>
              <a:t> </a:t>
            </a:r>
            <a:r>
              <a:rPr lang="en-US" sz="1350" b="1" dirty="0" err="1"/>
              <a:t>geçir</a:t>
            </a:r>
            <a:r>
              <a:rPr lang="en-US" sz="1350" b="1" dirty="0"/>
              <a:t>!</a:t>
            </a:r>
          </a:p>
          <a:p>
            <a:pPr marL="342900" indent="-342900">
              <a:buFont typeface="+mj-lt"/>
              <a:buAutoNum type="arabicPeriod"/>
            </a:pPr>
            <a:endParaRPr lang="en-US" sz="1350" dirty="0"/>
          </a:p>
          <a:p>
            <a:pPr marL="342900" indent="-342900">
              <a:buFont typeface="+mj-lt"/>
              <a:buAutoNum type="arabicPeriod"/>
            </a:pPr>
            <a:r>
              <a:rPr lang="en-US" sz="1350" b="1" dirty="0"/>
              <a:t>ACİL </a:t>
            </a:r>
            <a:r>
              <a:rPr lang="en-US" sz="1350" b="1" dirty="0" err="1"/>
              <a:t>Toraks</a:t>
            </a:r>
            <a:r>
              <a:rPr lang="en-US" sz="1350" b="1" dirty="0"/>
              <a:t>/</a:t>
            </a:r>
            <a:r>
              <a:rPr lang="en-US" sz="1350" b="1" dirty="0" err="1"/>
              <a:t>Kraniyal</a:t>
            </a:r>
            <a:r>
              <a:rPr lang="en-US" sz="1350" b="1" dirty="0"/>
              <a:t> </a:t>
            </a:r>
            <a:r>
              <a:rPr lang="en-US" sz="1350" b="1" dirty="0" err="1"/>
              <a:t>kontrastlı</a:t>
            </a:r>
            <a:r>
              <a:rPr lang="en-US" sz="1350" b="1" dirty="0"/>
              <a:t> BT</a:t>
            </a:r>
          </a:p>
          <a:p>
            <a:pPr marL="342900" indent="-342900">
              <a:buFont typeface="+mj-lt"/>
              <a:buAutoNum type="arabicPeriod"/>
            </a:pPr>
            <a:endParaRPr lang="en-US" sz="1350" b="1" dirty="0"/>
          </a:p>
          <a:p>
            <a:pPr marL="342900" indent="-342900">
              <a:buFont typeface="+mj-lt"/>
              <a:buAutoNum type="arabicPeriod"/>
            </a:pPr>
            <a:r>
              <a:rPr lang="en-US" sz="1350" b="1" dirty="0"/>
              <a:t>ENDOSKOPİDEN KAÇIN!!!!</a:t>
            </a:r>
          </a:p>
          <a:p>
            <a:pPr marL="342900" indent="-342900">
              <a:buFont typeface="+mj-lt"/>
              <a:buAutoNum type="arabicPeriod"/>
            </a:pPr>
            <a:endParaRPr lang="en-US" sz="1350" b="1" dirty="0"/>
          </a:p>
          <a:p>
            <a:pPr marL="342900" indent="-342900">
              <a:buFont typeface="+mj-lt"/>
              <a:buAutoNum type="arabicPeriod"/>
            </a:pPr>
            <a:r>
              <a:rPr lang="en-US" sz="1350" b="1" dirty="0">
                <a:solidFill>
                  <a:srgbClr val="000000"/>
                </a:solidFill>
              </a:rPr>
              <a:t>Sepsis </a:t>
            </a:r>
            <a:r>
              <a:rPr lang="en-US" sz="1350" b="1" dirty="0" err="1">
                <a:solidFill>
                  <a:srgbClr val="000000"/>
                </a:solidFill>
              </a:rPr>
              <a:t>tedavisi</a:t>
            </a:r>
            <a:r>
              <a:rPr lang="en-US" sz="1350" b="1" dirty="0">
                <a:solidFill>
                  <a:srgbClr val="000000"/>
                </a:solidFill>
              </a:rPr>
              <a:t>, IV Ab.</a:t>
            </a:r>
          </a:p>
          <a:p>
            <a:pPr marL="342900" indent="-342900">
              <a:buFont typeface="+mj-lt"/>
              <a:buAutoNum type="arabicPeriod"/>
            </a:pPr>
            <a:endParaRPr lang="en-US" sz="1350" b="1" dirty="0">
              <a:solidFill>
                <a:srgbClr val="000000"/>
              </a:solidFill>
            </a:endParaRPr>
          </a:p>
          <a:p>
            <a:pPr marL="342900" indent="-342900">
              <a:buFont typeface="+mj-lt"/>
              <a:buAutoNum type="arabicPeriod"/>
            </a:pPr>
            <a:r>
              <a:rPr lang="en-US" sz="1350" b="1" dirty="0" err="1">
                <a:solidFill>
                  <a:srgbClr val="000000"/>
                </a:solidFill>
              </a:rPr>
              <a:t>Cerrahi</a:t>
            </a:r>
            <a:r>
              <a:rPr lang="en-US" sz="1350" b="1" dirty="0">
                <a:solidFill>
                  <a:srgbClr val="000000"/>
                </a:solidFill>
              </a:rPr>
              <a:t> </a:t>
            </a:r>
            <a:r>
              <a:rPr lang="en-US" sz="1350" b="1" dirty="0" err="1">
                <a:solidFill>
                  <a:srgbClr val="000000"/>
                </a:solidFill>
              </a:rPr>
              <a:t>tedavi</a:t>
            </a:r>
            <a:r>
              <a:rPr lang="en-US" sz="1350" b="1" dirty="0">
                <a:solidFill>
                  <a:srgbClr val="000000"/>
                </a:solidFill>
              </a:rPr>
              <a:t> </a:t>
            </a:r>
            <a:r>
              <a:rPr lang="en-US" sz="1350" b="1" dirty="0" err="1">
                <a:solidFill>
                  <a:srgbClr val="000000"/>
                </a:solidFill>
              </a:rPr>
              <a:t>için</a:t>
            </a:r>
            <a:r>
              <a:rPr lang="en-US" sz="1350" b="1" dirty="0">
                <a:solidFill>
                  <a:srgbClr val="000000"/>
                </a:solidFill>
              </a:rPr>
              <a:t> </a:t>
            </a:r>
            <a:r>
              <a:rPr lang="en-US" sz="1350" b="1" dirty="0" err="1">
                <a:solidFill>
                  <a:srgbClr val="000000"/>
                </a:solidFill>
              </a:rPr>
              <a:t>hızla</a:t>
            </a:r>
            <a:r>
              <a:rPr lang="en-US" sz="1350" b="1" dirty="0">
                <a:solidFill>
                  <a:srgbClr val="000000"/>
                </a:solidFill>
              </a:rPr>
              <a:t> transfer</a:t>
            </a:r>
          </a:p>
        </p:txBody>
      </p:sp>
      <p:pic>
        <p:nvPicPr>
          <p:cNvPr id="5" name="Picture 4"/>
          <p:cNvPicPr>
            <a:picLocks noChangeAspect="1"/>
          </p:cNvPicPr>
          <p:nvPr/>
        </p:nvPicPr>
        <p:blipFill>
          <a:blip r:embed="rId3"/>
          <a:stretch>
            <a:fillRect/>
          </a:stretch>
        </p:blipFill>
        <p:spPr>
          <a:xfrm>
            <a:off x="3243787" y="1059582"/>
            <a:ext cx="3614213" cy="3282096"/>
          </a:xfrm>
          <a:prstGeom prst="rect">
            <a:avLst/>
          </a:prstGeom>
        </p:spPr>
      </p:pic>
      <p:sp>
        <p:nvSpPr>
          <p:cNvPr id="7" name="Espace réservé du texte 1">
            <a:extLst>
              <a:ext uri="{FF2B5EF4-FFF2-40B4-BE49-F238E27FC236}">
                <a16:creationId xmlns:a16="http://schemas.microsoft.com/office/drawing/2014/main" id="{147BB30A-603C-F243-8EBD-C5BCA472E263}"/>
              </a:ext>
            </a:extLst>
          </p:cNvPr>
          <p:cNvSpPr>
            <a:spLocks noGrp="1"/>
          </p:cNvSpPr>
          <p:nvPr>
            <p:ph type="body" sz="quarter" idx="10"/>
          </p:nvPr>
        </p:nvSpPr>
        <p:spPr>
          <a:xfrm>
            <a:off x="665897" y="447512"/>
            <a:ext cx="5526205" cy="540062"/>
          </a:xfrm>
        </p:spPr>
        <p:txBody>
          <a:bodyPr/>
          <a:lstStyle/>
          <a:p>
            <a:pPr algn="ctr"/>
            <a:r>
              <a:rPr lang="fr-FR" sz="2400" b="1" dirty="0" err="1">
                <a:solidFill>
                  <a:srgbClr val="C00000"/>
                </a:solidFill>
              </a:rPr>
              <a:t>Atriyo-özefagiyal</a:t>
            </a:r>
            <a:r>
              <a:rPr lang="fr-FR" sz="2400" b="1" dirty="0">
                <a:solidFill>
                  <a:srgbClr val="C00000"/>
                </a:solidFill>
              </a:rPr>
              <a:t> </a:t>
            </a:r>
            <a:r>
              <a:rPr lang="fr-FR" sz="2400" b="1" dirty="0" err="1">
                <a:solidFill>
                  <a:srgbClr val="C00000"/>
                </a:solidFill>
              </a:rPr>
              <a:t>fistül</a:t>
            </a:r>
            <a:r>
              <a:rPr lang="fr-FR" sz="2400" b="1" dirty="0">
                <a:solidFill>
                  <a:srgbClr val="C00000"/>
                </a:solidFill>
              </a:rPr>
              <a:t>: TANI</a:t>
            </a:r>
          </a:p>
        </p:txBody>
      </p:sp>
    </p:spTree>
    <p:extLst>
      <p:ext uri="{BB962C8B-B14F-4D97-AF65-F5344CB8AC3E}">
        <p14:creationId xmlns:p14="http://schemas.microsoft.com/office/powerpoint/2010/main" val="107318333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B663E4B3-FDD4-AC4F-9250-7C8E39014CFC}"/>
              </a:ext>
            </a:extLst>
          </p:cNvPr>
          <p:cNvPicPr>
            <a:picLocks noChangeAspect="1"/>
          </p:cNvPicPr>
          <p:nvPr/>
        </p:nvPicPr>
        <p:blipFill>
          <a:blip r:embed="rId2"/>
          <a:stretch>
            <a:fillRect/>
          </a:stretch>
        </p:blipFill>
        <p:spPr>
          <a:xfrm>
            <a:off x="316366" y="681540"/>
            <a:ext cx="3295172" cy="756084"/>
          </a:xfrm>
          <a:prstGeom prst="rect">
            <a:avLst/>
          </a:prstGeom>
        </p:spPr>
      </p:pic>
      <p:pic>
        <p:nvPicPr>
          <p:cNvPr id="5" name="Resim 4">
            <a:extLst>
              <a:ext uri="{FF2B5EF4-FFF2-40B4-BE49-F238E27FC236}">
                <a16:creationId xmlns:a16="http://schemas.microsoft.com/office/drawing/2014/main" id="{AD0D4B33-3FBD-104C-A94F-4E2F49D1D04B}"/>
              </a:ext>
            </a:extLst>
          </p:cNvPr>
          <p:cNvPicPr>
            <a:picLocks noChangeAspect="1"/>
          </p:cNvPicPr>
          <p:nvPr/>
        </p:nvPicPr>
        <p:blipFill>
          <a:blip r:embed="rId3"/>
          <a:stretch>
            <a:fillRect/>
          </a:stretch>
        </p:blipFill>
        <p:spPr>
          <a:xfrm>
            <a:off x="426296" y="1660399"/>
            <a:ext cx="2916324" cy="1822703"/>
          </a:xfrm>
          <a:prstGeom prst="rect">
            <a:avLst/>
          </a:prstGeom>
        </p:spPr>
      </p:pic>
      <p:pic>
        <p:nvPicPr>
          <p:cNvPr id="7" name="Resim 6">
            <a:extLst>
              <a:ext uri="{FF2B5EF4-FFF2-40B4-BE49-F238E27FC236}">
                <a16:creationId xmlns:a16="http://schemas.microsoft.com/office/drawing/2014/main" id="{5BB1FB09-11E6-224A-8B9A-61DF90DFC097}"/>
              </a:ext>
            </a:extLst>
          </p:cNvPr>
          <p:cNvPicPr>
            <a:picLocks noChangeAspect="1"/>
          </p:cNvPicPr>
          <p:nvPr/>
        </p:nvPicPr>
        <p:blipFill>
          <a:blip r:embed="rId4"/>
          <a:stretch>
            <a:fillRect/>
          </a:stretch>
        </p:blipFill>
        <p:spPr>
          <a:xfrm>
            <a:off x="3560562" y="1167594"/>
            <a:ext cx="2748758" cy="2900921"/>
          </a:xfrm>
          <a:prstGeom prst="rect">
            <a:avLst/>
          </a:prstGeom>
        </p:spPr>
      </p:pic>
    </p:spTree>
    <p:extLst>
      <p:ext uri="{BB962C8B-B14F-4D97-AF65-F5344CB8AC3E}">
        <p14:creationId xmlns:p14="http://schemas.microsoft.com/office/powerpoint/2010/main" val="410836346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1DF85AA-07D7-1345-8EB5-94EEE3EE24EC}"/>
              </a:ext>
            </a:extLst>
          </p:cNvPr>
          <p:cNvPicPr>
            <a:picLocks noChangeAspect="1"/>
          </p:cNvPicPr>
          <p:nvPr/>
        </p:nvPicPr>
        <p:blipFill>
          <a:blip r:embed="rId3"/>
          <a:stretch>
            <a:fillRect/>
          </a:stretch>
        </p:blipFill>
        <p:spPr>
          <a:xfrm>
            <a:off x="80628" y="642937"/>
            <a:ext cx="2129172" cy="3386975"/>
          </a:xfrm>
          <a:prstGeom prst="rect">
            <a:avLst/>
          </a:prstGeom>
        </p:spPr>
      </p:pic>
      <p:pic>
        <p:nvPicPr>
          <p:cNvPr id="5" name="Resim 4">
            <a:extLst>
              <a:ext uri="{FF2B5EF4-FFF2-40B4-BE49-F238E27FC236}">
                <a16:creationId xmlns:a16="http://schemas.microsoft.com/office/drawing/2014/main" id="{89AF4DCA-D1EA-9B42-80C4-756C6CE75152}"/>
              </a:ext>
            </a:extLst>
          </p:cNvPr>
          <p:cNvPicPr>
            <a:picLocks noChangeAspect="1"/>
          </p:cNvPicPr>
          <p:nvPr/>
        </p:nvPicPr>
        <p:blipFill>
          <a:blip r:embed="rId4"/>
          <a:stretch>
            <a:fillRect/>
          </a:stretch>
        </p:blipFill>
        <p:spPr>
          <a:xfrm>
            <a:off x="2294874" y="1491630"/>
            <a:ext cx="4086640" cy="2160240"/>
          </a:xfrm>
          <a:prstGeom prst="rect">
            <a:avLst/>
          </a:prstGeom>
        </p:spPr>
      </p:pic>
      <p:pic>
        <p:nvPicPr>
          <p:cNvPr id="6" name="Resim 5">
            <a:extLst>
              <a:ext uri="{FF2B5EF4-FFF2-40B4-BE49-F238E27FC236}">
                <a16:creationId xmlns:a16="http://schemas.microsoft.com/office/drawing/2014/main" id="{81504A8D-29A7-4A4E-BE54-FE9968727FAC}"/>
              </a:ext>
            </a:extLst>
          </p:cNvPr>
          <p:cNvPicPr>
            <a:picLocks noChangeAspect="1"/>
          </p:cNvPicPr>
          <p:nvPr/>
        </p:nvPicPr>
        <p:blipFill>
          <a:blip r:embed="rId5"/>
          <a:stretch>
            <a:fillRect/>
          </a:stretch>
        </p:blipFill>
        <p:spPr>
          <a:xfrm>
            <a:off x="458670" y="4191931"/>
            <a:ext cx="1242138" cy="285011"/>
          </a:xfrm>
          <a:prstGeom prst="rect">
            <a:avLst/>
          </a:prstGeom>
        </p:spPr>
      </p:pic>
      <p:sp>
        <p:nvSpPr>
          <p:cNvPr id="10" name="Oval 9">
            <a:extLst>
              <a:ext uri="{FF2B5EF4-FFF2-40B4-BE49-F238E27FC236}">
                <a16:creationId xmlns:a16="http://schemas.microsoft.com/office/drawing/2014/main" id="{3F34B627-4F21-2A43-9787-AFCF881710F9}"/>
              </a:ext>
            </a:extLst>
          </p:cNvPr>
          <p:cNvSpPr/>
          <p:nvPr/>
        </p:nvSpPr>
        <p:spPr>
          <a:xfrm>
            <a:off x="1685274" y="819448"/>
            <a:ext cx="524526" cy="52816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a:p>
        </p:txBody>
      </p:sp>
      <p:sp>
        <p:nvSpPr>
          <p:cNvPr id="11" name="Oval 10">
            <a:extLst>
              <a:ext uri="{FF2B5EF4-FFF2-40B4-BE49-F238E27FC236}">
                <a16:creationId xmlns:a16="http://schemas.microsoft.com/office/drawing/2014/main" id="{69E4207C-0FE6-4E45-BF9A-0AFAB90FB776}"/>
              </a:ext>
            </a:extLst>
          </p:cNvPr>
          <p:cNvSpPr/>
          <p:nvPr/>
        </p:nvSpPr>
        <p:spPr>
          <a:xfrm>
            <a:off x="1685274" y="2490741"/>
            <a:ext cx="378042" cy="16201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a:p>
        </p:txBody>
      </p:sp>
      <p:sp>
        <p:nvSpPr>
          <p:cNvPr id="7" name="Oval 6">
            <a:extLst>
              <a:ext uri="{FF2B5EF4-FFF2-40B4-BE49-F238E27FC236}">
                <a16:creationId xmlns:a16="http://schemas.microsoft.com/office/drawing/2014/main" id="{670CC93E-0EE1-B949-BC3A-A84ED3ECD505}"/>
              </a:ext>
            </a:extLst>
          </p:cNvPr>
          <p:cNvSpPr/>
          <p:nvPr/>
        </p:nvSpPr>
        <p:spPr>
          <a:xfrm>
            <a:off x="1700808" y="1491630"/>
            <a:ext cx="378042" cy="32403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a:p>
        </p:txBody>
      </p:sp>
      <p:sp>
        <p:nvSpPr>
          <p:cNvPr id="8" name="Oval 7">
            <a:extLst>
              <a:ext uri="{FF2B5EF4-FFF2-40B4-BE49-F238E27FC236}">
                <a16:creationId xmlns:a16="http://schemas.microsoft.com/office/drawing/2014/main" id="{EC7DCA62-0455-7546-8992-BD536551B9D5}"/>
              </a:ext>
            </a:extLst>
          </p:cNvPr>
          <p:cNvSpPr/>
          <p:nvPr/>
        </p:nvSpPr>
        <p:spPr>
          <a:xfrm>
            <a:off x="1725521" y="3098308"/>
            <a:ext cx="378042" cy="22952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a:p>
        </p:txBody>
      </p:sp>
    </p:spTree>
    <p:extLst>
      <p:ext uri="{BB962C8B-B14F-4D97-AF65-F5344CB8AC3E}">
        <p14:creationId xmlns:p14="http://schemas.microsoft.com/office/powerpoint/2010/main" val="1955700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sp>
        <p:nvSpPr>
          <p:cNvPr id="2" name="Metin Yer Tutucusu 1">
            <a:extLst>
              <a:ext uri="{FF2B5EF4-FFF2-40B4-BE49-F238E27FC236}">
                <a16:creationId xmlns:a16="http://schemas.microsoft.com/office/drawing/2014/main" id="{170D2281-0878-B944-8994-384CCA39B3EF}"/>
              </a:ext>
            </a:extLst>
          </p:cNvPr>
          <p:cNvSpPr>
            <a:spLocks noGrp="1"/>
          </p:cNvSpPr>
          <p:nvPr>
            <p:ph type="body" sz="quarter" idx="10"/>
          </p:nvPr>
        </p:nvSpPr>
        <p:spPr>
          <a:xfrm>
            <a:off x="2996952" y="4299942"/>
            <a:ext cx="3726414" cy="540062"/>
          </a:xfrm>
        </p:spPr>
        <p:txBody>
          <a:bodyPr/>
          <a:lstStyle/>
          <a:p>
            <a:r>
              <a:rPr lang="tr-TR" sz="4000" dirty="0">
                <a:solidFill>
                  <a:srgbClr val="C00000"/>
                </a:solidFill>
              </a:rPr>
              <a:t>TEŞEKKÜRLER..</a:t>
            </a:r>
          </a:p>
        </p:txBody>
      </p:sp>
    </p:spTree>
    <p:extLst>
      <p:ext uri="{BB962C8B-B14F-4D97-AF65-F5344CB8AC3E}">
        <p14:creationId xmlns:p14="http://schemas.microsoft.com/office/powerpoint/2010/main" val="227217264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Text Box 1">
            <a:extLst>
              <a:ext uri="{FF2B5EF4-FFF2-40B4-BE49-F238E27FC236}">
                <a16:creationId xmlns:a16="http://schemas.microsoft.com/office/drawing/2014/main" id="{27D384DA-662A-A344-8B20-B0C54B3DD495}"/>
              </a:ext>
            </a:extLst>
          </p:cNvPr>
          <p:cNvSpPr txBox="1">
            <a:spLocks noChangeArrowheads="1"/>
          </p:cNvSpPr>
          <p:nvPr/>
        </p:nvSpPr>
        <p:spPr bwMode="auto">
          <a:xfrm>
            <a:off x="404664" y="202332"/>
            <a:ext cx="5600700"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4290" rIns="34290" anchor="ct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eaLnBrk="1" hangingPunct="1">
              <a:buClrTx/>
              <a:buFontTx/>
              <a:buNone/>
            </a:pPr>
            <a:r>
              <a:rPr lang="en-US" altLang="tr-TR" sz="3075" dirty="0">
                <a:solidFill>
                  <a:srgbClr val="FFFFFF"/>
                </a:solidFill>
                <a:latin typeface="Franklin Gothic Book" panose="020B0503020102020204" pitchFamily="34" charset="0"/>
              </a:rPr>
              <a:t>   Natural History</a:t>
            </a:r>
            <a:br>
              <a:rPr lang="en-US" altLang="tr-TR" sz="3075" dirty="0">
                <a:solidFill>
                  <a:srgbClr val="FFFFFF"/>
                </a:solidFill>
                <a:latin typeface="Franklin Gothic Book" panose="020B0503020102020204" pitchFamily="34" charset="0"/>
              </a:rPr>
            </a:br>
            <a:endParaRPr lang="en-US" altLang="tr-TR" sz="3075" dirty="0">
              <a:solidFill>
                <a:srgbClr val="FFFFFF"/>
              </a:solidFill>
              <a:latin typeface="Franklin Gothic Book" panose="020B0503020102020204" pitchFamily="34" charset="0"/>
            </a:endParaRPr>
          </a:p>
        </p:txBody>
      </p:sp>
      <p:pic>
        <p:nvPicPr>
          <p:cNvPr id="28674" name="Picture 2">
            <a:extLst>
              <a:ext uri="{FF2B5EF4-FFF2-40B4-BE49-F238E27FC236}">
                <a16:creationId xmlns:a16="http://schemas.microsoft.com/office/drawing/2014/main" id="{4B470994-AA78-C84C-BEA2-5AF258424A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085851"/>
            <a:ext cx="5600700" cy="32515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Espace réservé du texte 1">
            <a:extLst>
              <a:ext uri="{FF2B5EF4-FFF2-40B4-BE49-F238E27FC236}">
                <a16:creationId xmlns:a16="http://schemas.microsoft.com/office/drawing/2014/main" id="{DCEDDE3B-E2FC-9D44-B641-6C03BD8E897E}"/>
              </a:ext>
            </a:extLst>
          </p:cNvPr>
          <p:cNvSpPr txBox="1">
            <a:spLocks/>
          </p:cNvSpPr>
          <p:nvPr/>
        </p:nvSpPr>
        <p:spPr>
          <a:xfrm>
            <a:off x="2132856" y="483518"/>
            <a:ext cx="2376264" cy="576064"/>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4000" dirty="0">
                <a:solidFill>
                  <a:srgbClr val="C00000"/>
                </a:solidFill>
              </a:rPr>
              <a:t>AF  </a:t>
            </a:r>
            <a:r>
              <a:rPr lang="fr-FR" sz="4000" dirty="0" err="1">
                <a:solidFill>
                  <a:srgbClr val="C00000"/>
                </a:solidFill>
              </a:rPr>
              <a:t>Seyir</a:t>
            </a:r>
            <a:endParaRPr lang="fr-FR" sz="4000" dirty="0">
              <a:solidFill>
                <a:srgbClr val="C0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D2E832D-3D47-F341-A56F-FEC61CFDB45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137345" y="1713515"/>
            <a:ext cx="4062599" cy="2291582"/>
          </a:xfrm>
          <a:prstGeom prst="rect">
            <a:avLst/>
          </a:prstGeom>
        </p:spPr>
      </p:pic>
      <p:pic>
        <p:nvPicPr>
          <p:cNvPr id="5" name="Picture 4">
            <a:extLst>
              <a:ext uri="{FF2B5EF4-FFF2-40B4-BE49-F238E27FC236}">
                <a16:creationId xmlns:a16="http://schemas.microsoft.com/office/drawing/2014/main" id="{8F0AE441-249B-CD48-8CAD-8E9BD94351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274" y="642938"/>
            <a:ext cx="4924781" cy="1070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7 Metin kutusu">
            <a:extLst>
              <a:ext uri="{FF2B5EF4-FFF2-40B4-BE49-F238E27FC236}">
                <a16:creationId xmlns:a16="http://schemas.microsoft.com/office/drawing/2014/main" id="{6668C711-D26C-754C-AAC5-81B92954A33E}"/>
              </a:ext>
            </a:extLst>
          </p:cNvPr>
          <p:cNvSpPr txBox="1">
            <a:spLocks noChangeArrowheads="1"/>
          </p:cNvSpPr>
          <p:nvPr/>
        </p:nvSpPr>
        <p:spPr bwMode="auto">
          <a:xfrm>
            <a:off x="4107675" y="4231789"/>
            <a:ext cx="17515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bg1"/>
                </a:solidFill>
                <a:latin typeface="Arial" panose="020B0604020202020204" pitchFamily="34" charset="0"/>
              </a:defRPr>
            </a:lvl1pPr>
            <a:lvl2pPr marL="742950" indent="-285750" eaLnBrk="0" hangingPunct="0">
              <a:defRPr sz="3200" b="1">
                <a:solidFill>
                  <a:schemeClr val="bg1"/>
                </a:solidFill>
                <a:latin typeface="Arial" panose="020B0604020202020204" pitchFamily="34" charset="0"/>
              </a:defRPr>
            </a:lvl2pPr>
            <a:lvl3pPr marL="1143000" indent="-228600" eaLnBrk="0" hangingPunct="0">
              <a:defRPr sz="3200" b="1">
                <a:solidFill>
                  <a:schemeClr val="bg1"/>
                </a:solidFill>
                <a:latin typeface="Arial" panose="020B0604020202020204" pitchFamily="34" charset="0"/>
              </a:defRPr>
            </a:lvl3pPr>
            <a:lvl4pPr marL="1600200" indent="-228600" eaLnBrk="0" hangingPunct="0">
              <a:defRPr sz="3200" b="1">
                <a:solidFill>
                  <a:schemeClr val="bg1"/>
                </a:solidFill>
                <a:latin typeface="Arial" panose="020B0604020202020204" pitchFamily="34" charset="0"/>
              </a:defRPr>
            </a:lvl4pPr>
            <a:lvl5pPr marL="2057400" indent="-228600" eaLnBrk="0" hangingPunct="0">
              <a:defRPr sz="3200" b="1">
                <a:solidFill>
                  <a:schemeClr val="bg1"/>
                </a:solidFill>
                <a:latin typeface="Arial" panose="020B0604020202020204" pitchFamily="34" charset="0"/>
              </a:defRPr>
            </a:lvl5pPr>
            <a:lvl6pPr marL="2514600" indent="-228600" algn="ctr" defTabSz="449263" eaLnBrk="0" fontAlgn="base" hangingPunct="0">
              <a:lnSpc>
                <a:spcPct val="58000"/>
              </a:lnSpc>
              <a:spcBef>
                <a:spcPct val="0"/>
              </a:spcBef>
              <a:spcAft>
                <a:spcPct val="0"/>
              </a:spcAft>
              <a:buClr>
                <a:srgbClr val="000000"/>
              </a:buClr>
              <a:buSzPct val="100000"/>
              <a:buFont typeface="Arial" panose="020B0604020202020204" pitchFamily="34" charset="0"/>
              <a:defRPr sz="3200" b="1">
                <a:solidFill>
                  <a:schemeClr val="bg1"/>
                </a:solidFill>
                <a:latin typeface="Arial" panose="020B0604020202020204" pitchFamily="34" charset="0"/>
              </a:defRPr>
            </a:lvl6pPr>
            <a:lvl7pPr marL="2971800" indent="-228600" algn="ctr" defTabSz="449263" eaLnBrk="0" fontAlgn="base" hangingPunct="0">
              <a:lnSpc>
                <a:spcPct val="58000"/>
              </a:lnSpc>
              <a:spcBef>
                <a:spcPct val="0"/>
              </a:spcBef>
              <a:spcAft>
                <a:spcPct val="0"/>
              </a:spcAft>
              <a:buClr>
                <a:srgbClr val="000000"/>
              </a:buClr>
              <a:buSzPct val="100000"/>
              <a:buFont typeface="Arial" panose="020B0604020202020204" pitchFamily="34" charset="0"/>
              <a:defRPr sz="3200" b="1">
                <a:solidFill>
                  <a:schemeClr val="bg1"/>
                </a:solidFill>
                <a:latin typeface="Arial" panose="020B0604020202020204" pitchFamily="34" charset="0"/>
              </a:defRPr>
            </a:lvl7pPr>
            <a:lvl8pPr marL="3429000" indent="-228600" algn="ctr" defTabSz="449263" eaLnBrk="0" fontAlgn="base" hangingPunct="0">
              <a:lnSpc>
                <a:spcPct val="58000"/>
              </a:lnSpc>
              <a:spcBef>
                <a:spcPct val="0"/>
              </a:spcBef>
              <a:spcAft>
                <a:spcPct val="0"/>
              </a:spcAft>
              <a:buClr>
                <a:srgbClr val="000000"/>
              </a:buClr>
              <a:buSzPct val="100000"/>
              <a:buFont typeface="Arial" panose="020B0604020202020204" pitchFamily="34" charset="0"/>
              <a:defRPr sz="3200" b="1">
                <a:solidFill>
                  <a:schemeClr val="bg1"/>
                </a:solidFill>
                <a:latin typeface="Arial" panose="020B0604020202020204" pitchFamily="34" charset="0"/>
              </a:defRPr>
            </a:lvl8pPr>
            <a:lvl9pPr marL="3886200" indent="-228600" algn="ctr" defTabSz="449263" eaLnBrk="0" fontAlgn="base" hangingPunct="0">
              <a:lnSpc>
                <a:spcPct val="58000"/>
              </a:lnSpc>
              <a:spcBef>
                <a:spcPct val="0"/>
              </a:spcBef>
              <a:spcAft>
                <a:spcPct val="0"/>
              </a:spcAft>
              <a:buClr>
                <a:srgbClr val="000000"/>
              </a:buClr>
              <a:buSzPct val="100000"/>
              <a:buFont typeface="Arial" panose="020B0604020202020204" pitchFamily="34" charset="0"/>
              <a:defRPr sz="3200" b="1">
                <a:solidFill>
                  <a:schemeClr val="bg1"/>
                </a:solidFill>
                <a:latin typeface="Arial" panose="020B0604020202020204" pitchFamily="34" charset="0"/>
              </a:defRPr>
            </a:lvl9pPr>
          </a:lstStyle>
          <a:p>
            <a:pPr eaLnBrk="1" hangingPunct="1"/>
            <a:r>
              <a:rPr lang="tr-TR" altLang="tr-TR" sz="1200" dirty="0">
                <a:solidFill>
                  <a:schemeClr val="tx1"/>
                </a:solidFill>
                <a:cs typeface="Arial" panose="020B0604020202020204" pitchFamily="34" charset="0"/>
              </a:rPr>
              <a:t>N Engl J Med. 1998</a:t>
            </a:r>
          </a:p>
        </p:txBody>
      </p:sp>
      <p:sp>
        <p:nvSpPr>
          <p:cNvPr id="7" name="Yuvarlatılmış Dikdörtgen 6">
            <a:extLst>
              <a:ext uri="{FF2B5EF4-FFF2-40B4-BE49-F238E27FC236}">
                <a16:creationId xmlns:a16="http://schemas.microsoft.com/office/drawing/2014/main" id="{8DC291AE-5EEE-1C4E-924F-14E8B594271E}"/>
              </a:ext>
            </a:extLst>
          </p:cNvPr>
          <p:cNvSpPr/>
          <p:nvPr/>
        </p:nvSpPr>
        <p:spPr>
          <a:xfrm>
            <a:off x="759304" y="1018285"/>
            <a:ext cx="1728192" cy="120106"/>
          </a:xfrm>
          <a:prstGeom prst="roundRect">
            <a:avLst/>
          </a:prstGeom>
          <a:solidFill>
            <a:srgbClr val="FFFF00">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charset="0"/>
              <a:buNone/>
              <a:defRPr/>
            </a:pPr>
            <a:endParaRPr lang="tr-TR" sz="1350" dirty="0"/>
          </a:p>
        </p:txBody>
      </p:sp>
      <p:cxnSp>
        <p:nvCxnSpPr>
          <p:cNvPr id="8" name="Düz Bağlayıcı 7">
            <a:extLst>
              <a:ext uri="{FF2B5EF4-FFF2-40B4-BE49-F238E27FC236}">
                <a16:creationId xmlns:a16="http://schemas.microsoft.com/office/drawing/2014/main" id="{566F8D53-317B-7B48-9F44-9145F939747C}"/>
              </a:ext>
            </a:extLst>
          </p:cNvPr>
          <p:cNvCxnSpPr>
            <a:cxnSpLocks/>
          </p:cNvCxnSpPr>
          <p:nvPr/>
        </p:nvCxnSpPr>
        <p:spPr>
          <a:xfrm>
            <a:off x="2556456" y="1221600"/>
            <a:ext cx="1767243"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78767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43465" y="897564"/>
            <a:ext cx="4859722" cy="540062"/>
          </a:xfrm>
        </p:spPr>
        <p:txBody>
          <a:bodyPr/>
          <a:lstStyle/>
          <a:p>
            <a:r>
              <a:rPr lang="en-GB" dirty="0" err="1"/>
              <a:t>AF’nin</a:t>
            </a:r>
            <a:r>
              <a:rPr lang="en-GB" dirty="0"/>
              <a:t> </a:t>
            </a:r>
            <a:r>
              <a:rPr lang="en-GB" dirty="0" err="1"/>
              <a:t>başlatılması</a:t>
            </a:r>
            <a:r>
              <a:rPr lang="en-GB" dirty="0"/>
              <a:t>, </a:t>
            </a:r>
            <a:r>
              <a:rPr lang="en-GB" dirty="0" err="1"/>
              <a:t>PV’lerin</a:t>
            </a:r>
            <a:r>
              <a:rPr lang="en-GB" dirty="0"/>
              <a:t> </a:t>
            </a:r>
            <a:r>
              <a:rPr lang="en-GB" dirty="0" err="1"/>
              <a:t>önemi</a:t>
            </a:r>
            <a:endParaRPr lang="en-GB" dirty="0"/>
          </a:p>
        </p:txBody>
      </p:sp>
      <p:pic>
        <p:nvPicPr>
          <p:cNvPr id="11" name="Picture 3" descr="Image7.jpg"/>
          <p:cNvPicPr>
            <a:picLocks noChangeAspect="1"/>
          </p:cNvPicPr>
          <p:nvPr/>
        </p:nvPicPr>
        <p:blipFill>
          <a:blip r:embed="rId3" cstate="print"/>
          <a:srcRect t="8809" b="16554"/>
          <a:stretch>
            <a:fillRect/>
          </a:stretch>
        </p:blipFill>
        <p:spPr bwMode="auto">
          <a:xfrm>
            <a:off x="4239090" y="1329612"/>
            <a:ext cx="2596965" cy="838117"/>
          </a:xfrm>
          <a:prstGeom prst="rect">
            <a:avLst/>
          </a:prstGeom>
          <a:noFill/>
          <a:ln w="9525">
            <a:noFill/>
            <a:miter lim="800000"/>
            <a:headEnd/>
            <a:tailEnd/>
          </a:ln>
        </p:spPr>
      </p:pic>
      <p:pic>
        <p:nvPicPr>
          <p:cNvPr id="12" name="Picture 3" descr="MM RSPV initiating AF"/>
          <p:cNvPicPr>
            <a:picLocks noChangeAspect="1" noChangeArrowheads="1"/>
          </p:cNvPicPr>
          <p:nvPr/>
        </p:nvPicPr>
        <p:blipFill>
          <a:blip r:embed="rId4" cstate="print"/>
          <a:srcRect t="7861"/>
          <a:stretch>
            <a:fillRect/>
          </a:stretch>
        </p:blipFill>
        <p:spPr bwMode="auto">
          <a:xfrm>
            <a:off x="80628" y="1545636"/>
            <a:ext cx="4306364" cy="2322258"/>
          </a:xfrm>
          <a:prstGeom prst="rect">
            <a:avLst/>
          </a:prstGeom>
          <a:noFill/>
          <a:ln w="9525">
            <a:noFill/>
            <a:miter lim="800000"/>
            <a:headEnd/>
            <a:tailEnd/>
          </a:ln>
        </p:spPr>
      </p:pic>
      <p:grpSp>
        <p:nvGrpSpPr>
          <p:cNvPr id="13" name="Group 12"/>
          <p:cNvGrpSpPr/>
          <p:nvPr/>
        </p:nvGrpSpPr>
        <p:grpSpPr>
          <a:xfrm>
            <a:off x="4401109" y="2085697"/>
            <a:ext cx="1924493" cy="1793903"/>
            <a:chOff x="1554497" y="1169034"/>
            <a:chExt cx="6068770" cy="4699431"/>
          </a:xfrm>
        </p:grpSpPr>
        <p:pic>
          <p:nvPicPr>
            <p:cNvPr id="14" name="Picture 13"/>
            <p:cNvPicPr>
              <a:picLocks noChangeAspect="1"/>
            </p:cNvPicPr>
            <p:nvPr/>
          </p:nvPicPr>
          <p:blipFill rotWithShape="1">
            <a:blip r:embed="rId5"/>
            <a:srcRect t="9569" b="7368"/>
            <a:stretch/>
          </p:blipFill>
          <p:spPr>
            <a:xfrm>
              <a:off x="1554497" y="1169034"/>
              <a:ext cx="6068770" cy="4635827"/>
            </a:xfrm>
            <a:prstGeom prst="rect">
              <a:avLst/>
            </a:prstGeom>
          </p:spPr>
        </p:pic>
        <p:sp>
          <p:nvSpPr>
            <p:cNvPr id="15" name="Rectangle 14"/>
            <p:cNvSpPr/>
            <p:nvPr/>
          </p:nvSpPr>
          <p:spPr>
            <a:xfrm>
              <a:off x="4929791" y="5263792"/>
              <a:ext cx="2693476" cy="60467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137574498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12DB0190-7102-384E-80F0-B569C38114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7492" y="4692254"/>
            <a:ext cx="1897856" cy="2845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0" name="Picture 2">
            <a:extLst>
              <a:ext uri="{FF2B5EF4-FFF2-40B4-BE49-F238E27FC236}">
                <a16:creationId xmlns:a16="http://schemas.microsoft.com/office/drawing/2014/main" id="{2F2218F4-2929-6C43-945C-FCF533F70A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316" y="759619"/>
            <a:ext cx="4855369" cy="36206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1" name="AutoShape 3">
            <a:extLst>
              <a:ext uri="{FF2B5EF4-FFF2-40B4-BE49-F238E27FC236}">
                <a16:creationId xmlns:a16="http://schemas.microsoft.com/office/drawing/2014/main" id="{166E4F77-8EB5-FF40-AA16-6E0962CD83CB}"/>
              </a:ext>
            </a:extLst>
          </p:cNvPr>
          <p:cNvSpPr>
            <a:spLocks noChangeArrowheads="1"/>
          </p:cNvSpPr>
          <p:nvPr/>
        </p:nvSpPr>
        <p:spPr bwMode="auto">
          <a:xfrm>
            <a:off x="311944" y="120254"/>
            <a:ext cx="6234113" cy="484584"/>
          </a:xfrm>
          <a:custGeom>
            <a:avLst/>
            <a:gdLst>
              <a:gd name="T0" fmla="*/ 2147483646 w 21600"/>
              <a:gd name="T1" fmla="*/ 2147483646 h 21600"/>
              <a:gd name="T2" fmla="*/ 2147483646 w 21600"/>
              <a:gd name="T3" fmla="*/ 2147483646 h 21600"/>
              <a:gd name="T4" fmla="*/ 0 w 21600"/>
              <a:gd name="T5" fmla="*/ 2147483646 h 21600"/>
              <a:gd name="T6" fmla="*/ 2147483646 w 21600"/>
              <a:gd name="T7" fmla="*/ 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nchorCtr="1"/>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eaLnBrk="1" hangingPunct="1">
              <a:lnSpc>
                <a:spcPct val="97000"/>
              </a:lnSpc>
              <a:buClrTx/>
              <a:buFontTx/>
              <a:buNone/>
            </a:pPr>
            <a:r>
              <a:rPr lang="en-US" altLang="tr-TR" b="1">
                <a:solidFill>
                  <a:srgbClr val="FFFFFF"/>
                </a:solidFill>
                <a:ea typeface="Arial Unicode MS" panose="020B0604020202020204" pitchFamily="34" charset="-128"/>
                <a:cs typeface="Arial Unicode MS" panose="020B0604020202020204" pitchFamily="34" charset="-128"/>
              </a:rPr>
              <a:t>Triggers</a:t>
            </a:r>
          </a:p>
        </p:txBody>
      </p:sp>
      <p:sp>
        <p:nvSpPr>
          <p:cNvPr id="22532" name="Text Box 4">
            <a:extLst>
              <a:ext uri="{FF2B5EF4-FFF2-40B4-BE49-F238E27FC236}">
                <a16:creationId xmlns:a16="http://schemas.microsoft.com/office/drawing/2014/main" id="{3F4AEA33-799F-2C43-B026-96A188DEF24A}"/>
              </a:ext>
            </a:extLst>
          </p:cNvPr>
          <p:cNvSpPr txBox="1">
            <a:spLocks noChangeArrowheads="1"/>
          </p:cNvSpPr>
          <p:nvPr/>
        </p:nvSpPr>
        <p:spPr bwMode="auto">
          <a:xfrm>
            <a:off x="1315641" y="4510088"/>
            <a:ext cx="3532584" cy="2405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hangingPunct="1">
              <a:lnSpc>
                <a:spcPct val="93000"/>
              </a:lnSpc>
              <a:buClrTx/>
              <a:buFontTx/>
              <a:buNone/>
            </a:pPr>
            <a:r>
              <a:rPr lang="en-US" altLang="tr-TR" sz="825" b="1">
                <a:solidFill>
                  <a:srgbClr val="FFFFFF"/>
                </a:solidFill>
                <a:ea typeface="Arial Unicode MS" panose="020B0604020202020204" pitchFamily="34" charset="-128"/>
                <a:cs typeface="Arial Unicode MS" panose="020B0604020202020204" pitchFamily="34" charset="-128"/>
              </a:rPr>
              <a:t>Haïssaguerre M et al. N Engl J Med 1998;339:659-666.</a:t>
            </a:r>
          </a:p>
        </p:txBody>
      </p:sp>
      <p:sp>
        <p:nvSpPr>
          <p:cNvPr id="6" name="Text Box 4">
            <a:extLst>
              <a:ext uri="{FF2B5EF4-FFF2-40B4-BE49-F238E27FC236}">
                <a16:creationId xmlns:a16="http://schemas.microsoft.com/office/drawing/2014/main" id="{1AC31875-3448-884E-A5E3-0F9AF4AEA95B}"/>
              </a:ext>
            </a:extLst>
          </p:cNvPr>
          <p:cNvSpPr txBox="1">
            <a:spLocks noChangeArrowheads="1"/>
          </p:cNvSpPr>
          <p:nvPr/>
        </p:nvSpPr>
        <p:spPr bwMode="auto">
          <a:xfrm>
            <a:off x="309096" y="4838304"/>
            <a:ext cx="4710112" cy="32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hangingPunct="1">
              <a:lnSpc>
                <a:spcPct val="93000"/>
              </a:lnSpc>
              <a:buClrTx/>
              <a:buFontTx/>
              <a:buNone/>
            </a:pPr>
            <a:r>
              <a:rPr lang="en-US" altLang="tr-TR" sz="1100" b="1" dirty="0" err="1">
                <a:solidFill>
                  <a:schemeClr val="tx1">
                    <a:lumMod val="95000"/>
                    <a:lumOff val="5000"/>
                  </a:schemeClr>
                </a:solidFill>
                <a:ea typeface="Arial Unicode MS" panose="020B0604020202020204" pitchFamily="34" charset="-128"/>
                <a:cs typeface="Arial Unicode MS" panose="020B0604020202020204" pitchFamily="34" charset="-128"/>
              </a:rPr>
              <a:t>Haïssaguerre</a:t>
            </a:r>
            <a:r>
              <a:rPr lang="en-US" altLang="tr-TR" sz="1100" b="1" dirty="0">
                <a:solidFill>
                  <a:schemeClr val="tx1">
                    <a:lumMod val="95000"/>
                    <a:lumOff val="5000"/>
                  </a:schemeClr>
                </a:solidFill>
                <a:ea typeface="Arial Unicode MS" panose="020B0604020202020204" pitchFamily="34" charset="-128"/>
                <a:cs typeface="Arial Unicode MS" panose="020B0604020202020204" pitchFamily="34" charset="-128"/>
              </a:rPr>
              <a:t> M et al. N </a:t>
            </a:r>
            <a:r>
              <a:rPr lang="en-US" altLang="tr-TR" sz="1100" b="1" dirty="0" err="1">
                <a:solidFill>
                  <a:schemeClr val="tx1">
                    <a:lumMod val="95000"/>
                    <a:lumOff val="5000"/>
                  </a:schemeClr>
                </a:solidFill>
                <a:ea typeface="Arial Unicode MS" panose="020B0604020202020204" pitchFamily="34" charset="-128"/>
                <a:cs typeface="Arial Unicode MS" panose="020B0604020202020204" pitchFamily="34" charset="-128"/>
              </a:rPr>
              <a:t>Engl</a:t>
            </a:r>
            <a:r>
              <a:rPr lang="en-US" altLang="tr-TR" sz="1100" b="1" dirty="0">
                <a:solidFill>
                  <a:schemeClr val="tx1">
                    <a:lumMod val="95000"/>
                    <a:lumOff val="5000"/>
                  </a:schemeClr>
                </a:solidFill>
                <a:ea typeface="Arial Unicode MS" panose="020B0604020202020204" pitchFamily="34" charset="-128"/>
                <a:cs typeface="Arial Unicode MS" panose="020B0604020202020204" pitchFamily="34" charset="-128"/>
              </a:rPr>
              <a:t> J Med 1998;339:659-666.</a:t>
            </a:r>
          </a:p>
        </p:txBody>
      </p:sp>
      <p:pic>
        <p:nvPicPr>
          <p:cNvPr id="7" name="Picture 1">
            <a:extLst>
              <a:ext uri="{FF2B5EF4-FFF2-40B4-BE49-F238E27FC236}">
                <a16:creationId xmlns:a16="http://schemas.microsoft.com/office/drawing/2014/main" id="{ADE5998E-A6D8-4D49-80EF-BF297F3FCE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905" y="4787107"/>
            <a:ext cx="2530475" cy="379412"/>
          </a:xfrm>
          <a:prstGeom prst="rect">
            <a:avLst/>
          </a:prstGeom>
          <a:solidFill>
            <a:schemeClr val="tx1"/>
          </a:solidFill>
          <a:ln>
            <a:noFill/>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6752" y="648095"/>
            <a:ext cx="4158462" cy="384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DCAFDFD2-B40C-8445-BE01-1393EBE833E4}"/>
              </a:ext>
            </a:extLst>
          </p:cNvPr>
          <p:cNvSpPr/>
          <p:nvPr/>
        </p:nvSpPr>
        <p:spPr>
          <a:xfrm rot="1039450">
            <a:off x="2769254" y="1771354"/>
            <a:ext cx="722408" cy="14976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Oval 3">
            <a:extLst>
              <a:ext uri="{FF2B5EF4-FFF2-40B4-BE49-F238E27FC236}">
                <a16:creationId xmlns:a16="http://schemas.microsoft.com/office/drawing/2014/main" id="{744FE3D7-5230-6148-AA92-D11060C1D86D}"/>
              </a:ext>
            </a:extLst>
          </p:cNvPr>
          <p:cNvSpPr/>
          <p:nvPr/>
        </p:nvSpPr>
        <p:spPr>
          <a:xfrm rot="551730">
            <a:off x="3827843" y="2023302"/>
            <a:ext cx="576064" cy="14331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5 Köşeli Yıldız 2">
            <a:extLst>
              <a:ext uri="{FF2B5EF4-FFF2-40B4-BE49-F238E27FC236}">
                <a16:creationId xmlns:a16="http://schemas.microsoft.com/office/drawing/2014/main" id="{B4F29FEB-20F6-3A46-B519-8D3EAADD2A9F}"/>
              </a:ext>
            </a:extLst>
          </p:cNvPr>
          <p:cNvSpPr/>
          <p:nvPr/>
        </p:nvSpPr>
        <p:spPr>
          <a:xfrm>
            <a:off x="3140968" y="1986482"/>
            <a:ext cx="135015" cy="15322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5 Köşeli Yıldız 5">
            <a:extLst>
              <a:ext uri="{FF2B5EF4-FFF2-40B4-BE49-F238E27FC236}">
                <a16:creationId xmlns:a16="http://schemas.microsoft.com/office/drawing/2014/main" id="{50CA7F75-AD09-F141-AB9F-D6838AD74DC8}"/>
              </a:ext>
            </a:extLst>
          </p:cNvPr>
          <p:cNvSpPr/>
          <p:nvPr/>
        </p:nvSpPr>
        <p:spPr>
          <a:xfrm>
            <a:off x="3005953" y="2778570"/>
            <a:ext cx="135015" cy="15322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5 Köşeli Yıldız 7">
            <a:extLst>
              <a:ext uri="{FF2B5EF4-FFF2-40B4-BE49-F238E27FC236}">
                <a16:creationId xmlns:a16="http://schemas.microsoft.com/office/drawing/2014/main" id="{DE3F7B9A-68A0-8043-9088-912E37574E8A}"/>
              </a:ext>
            </a:extLst>
          </p:cNvPr>
          <p:cNvSpPr/>
          <p:nvPr/>
        </p:nvSpPr>
        <p:spPr>
          <a:xfrm>
            <a:off x="4230089" y="2274514"/>
            <a:ext cx="135015" cy="15322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5 Köşeli Yıldız 8">
            <a:extLst>
              <a:ext uri="{FF2B5EF4-FFF2-40B4-BE49-F238E27FC236}">
                <a16:creationId xmlns:a16="http://schemas.microsoft.com/office/drawing/2014/main" id="{C5E503C1-047F-8B40-A7B1-A81FD83476DF}"/>
              </a:ext>
            </a:extLst>
          </p:cNvPr>
          <p:cNvSpPr/>
          <p:nvPr/>
        </p:nvSpPr>
        <p:spPr>
          <a:xfrm>
            <a:off x="4014065" y="2994594"/>
            <a:ext cx="135015" cy="15322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2557245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3" grpId="0" animBg="1"/>
      <p:bldP spid="6"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A5CC57A-08FA-1C45-AFA0-04F2F41C5EA4}"/>
              </a:ext>
            </a:extLst>
          </p:cNvPr>
          <p:cNvGraphicFramePr>
            <a:graphicFrameLocks/>
          </p:cNvGraphicFramePr>
          <p:nvPr>
            <p:extLst>
              <p:ext uri="{D42A27DB-BD31-4B8C-83A1-F6EECF244321}">
                <p14:modId xmlns:p14="http://schemas.microsoft.com/office/powerpoint/2010/main" val="3010296346"/>
              </p:ext>
            </p:extLst>
          </p:nvPr>
        </p:nvGraphicFramePr>
        <p:xfrm>
          <a:off x="728701" y="924568"/>
          <a:ext cx="4968551" cy="32943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a:extLst>
              <a:ext uri="{FF2B5EF4-FFF2-40B4-BE49-F238E27FC236}">
                <a16:creationId xmlns:a16="http://schemas.microsoft.com/office/drawing/2014/main" id="{071347B8-3927-1F4F-BD38-544ED6429916}"/>
              </a:ext>
            </a:extLst>
          </p:cNvPr>
          <p:cNvSpPr txBox="1">
            <a:spLocks/>
          </p:cNvSpPr>
          <p:nvPr/>
        </p:nvSpPr>
        <p:spPr>
          <a:xfrm>
            <a:off x="-171400" y="123478"/>
            <a:ext cx="4474815" cy="633413"/>
          </a:xfrm>
          <a:prstGeom prst="rect">
            <a:avLst/>
          </a:prstGeom>
        </p:spPr>
        <p:txBody>
          <a:bodyPr>
            <a:noAutofit/>
          </a:bodyPr>
          <a:lstStyle>
            <a:lvl1pPr algn="l" defTabSz="914400" rtl="0" eaLnBrk="1" latinLnBrk="0" hangingPunct="1">
              <a:spcBef>
                <a:spcPct val="0"/>
              </a:spcBef>
              <a:buNone/>
              <a:defRPr sz="2400" b="1" i="0" kern="1200">
                <a:solidFill>
                  <a:srgbClr val="008799"/>
                </a:solidFill>
                <a:latin typeface="Verdana"/>
                <a:ea typeface="+mj-ea"/>
                <a:cs typeface="Verdana"/>
              </a:defRPr>
            </a:lvl1pPr>
          </a:lstStyle>
          <a:p>
            <a:pPr>
              <a:defRPr/>
            </a:pPr>
            <a:br>
              <a:rPr lang="tr-TR" sz="2000" dirty="0">
                <a:solidFill>
                  <a:srgbClr val="C00000"/>
                </a:solidFill>
                <a:latin typeface="+mj-lt"/>
              </a:rPr>
            </a:br>
            <a:r>
              <a:rPr lang="tr-TR" sz="2000" dirty="0">
                <a:solidFill>
                  <a:srgbClr val="C00000"/>
                </a:solidFill>
                <a:latin typeface="+mj-lt"/>
              </a:rPr>
              <a:t>       </a:t>
            </a:r>
            <a:r>
              <a:rPr lang="tr-TR" sz="2000" dirty="0" err="1">
                <a:solidFill>
                  <a:srgbClr val="C00000"/>
                </a:solidFill>
                <a:latin typeface="+mj-lt"/>
                <a:cs typeface="Times New Roman" pitchFamily="18" charset="0"/>
              </a:rPr>
              <a:t>Atriyal</a:t>
            </a:r>
            <a:r>
              <a:rPr lang="tr-TR" sz="2000" dirty="0">
                <a:solidFill>
                  <a:srgbClr val="C00000"/>
                </a:solidFill>
                <a:latin typeface="+mj-lt"/>
                <a:cs typeface="Times New Roman" pitchFamily="18" charset="0"/>
              </a:rPr>
              <a:t> </a:t>
            </a:r>
            <a:r>
              <a:rPr lang="tr-TR" sz="2000" dirty="0" err="1">
                <a:solidFill>
                  <a:srgbClr val="C00000"/>
                </a:solidFill>
                <a:latin typeface="+mj-lt"/>
                <a:cs typeface="Times New Roman" pitchFamily="18" charset="0"/>
              </a:rPr>
              <a:t>Fibrilasyon</a:t>
            </a:r>
            <a:r>
              <a:rPr lang="tr-TR" sz="2000" dirty="0">
                <a:solidFill>
                  <a:srgbClr val="C00000"/>
                </a:solidFill>
                <a:latin typeface="+mj-lt"/>
                <a:cs typeface="Times New Roman" pitchFamily="18" charset="0"/>
              </a:rPr>
              <a:t> </a:t>
            </a:r>
            <a:r>
              <a:rPr lang="tr-TR" sz="2000" dirty="0" err="1">
                <a:solidFill>
                  <a:srgbClr val="C00000"/>
                </a:solidFill>
                <a:latin typeface="+mj-lt"/>
                <a:cs typeface="Times New Roman" pitchFamily="18" charset="0"/>
              </a:rPr>
              <a:t>Ablasyonu</a:t>
            </a:r>
            <a:br>
              <a:rPr lang="tr-TR" sz="2000" dirty="0">
                <a:solidFill>
                  <a:srgbClr val="C00000"/>
                </a:solidFill>
                <a:latin typeface="+mj-lt"/>
              </a:rPr>
            </a:br>
            <a:endParaRPr lang="en-US" sz="2000" cap="small" dirty="0">
              <a:solidFill>
                <a:srgbClr val="C00000"/>
              </a:solidFill>
              <a:latin typeface="+mj-lt"/>
            </a:endParaRPr>
          </a:p>
        </p:txBody>
      </p:sp>
    </p:spTree>
    <p:extLst>
      <p:ext uri="{BB962C8B-B14F-4D97-AF65-F5344CB8AC3E}">
        <p14:creationId xmlns:p14="http://schemas.microsoft.com/office/powerpoint/2010/main" val="9654759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graphicEl>
                                              <a:dgm id="{584C5D24-5D81-4037-A746-F35CBCF226AB}"/>
                                            </p:graphicEl>
                                          </p:spTgt>
                                        </p:tgtEl>
                                        <p:attrNameLst>
                                          <p:attrName>style.visibility</p:attrName>
                                        </p:attrNameLst>
                                      </p:cBhvr>
                                      <p:to>
                                        <p:strVal val="visible"/>
                                      </p:to>
                                    </p:set>
                                    <p:animEffect transition="in" filter="fade">
                                      <p:cBhvr>
                                        <p:cTn id="7" dur="500"/>
                                        <p:tgtEl>
                                          <p:spTgt spid="4">
                                            <p:graphicEl>
                                              <a:dgm id="{584C5D24-5D81-4037-A746-F35CBCF226AB}"/>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graphicEl>
                                              <a:dgm id="{0BB15BAD-3DA1-4321-B57B-C01D254B7763}"/>
                                            </p:graphicEl>
                                          </p:spTgt>
                                        </p:tgtEl>
                                        <p:attrNameLst>
                                          <p:attrName>style.visibility</p:attrName>
                                        </p:attrNameLst>
                                      </p:cBhvr>
                                      <p:to>
                                        <p:strVal val="visible"/>
                                      </p:to>
                                    </p:set>
                                    <p:animEffect transition="in" filter="fade">
                                      <p:cBhvr>
                                        <p:cTn id="10" dur="500"/>
                                        <p:tgtEl>
                                          <p:spTgt spid="4">
                                            <p:graphicEl>
                                              <a:dgm id="{0BB15BAD-3DA1-4321-B57B-C01D254B7763}"/>
                                            </p:graphic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graphicEl>
                                              <a:dgm id="{AA19FC18-8315-40F8-BEE8-AAAA9EF02972}"/>
                                            </p:graphicEl>
                                          </p:spTgt>
                                        </p:tgtEl>
                                        <p:attrNameLst>
                                          <p:attrName>style.visibility</p:attrName>
                                        </p:attrNameLst>
                                      </p:cBhvr>
                                      <p:to>
                                        <p:strVal val="visible"/>
                                      </p:to>
                                    </p:set>
                                    <p:animEffect transition="in" filter="fade">
                                      <p:cBhvr>
                                        <p:cTn id="14" dur="500"/>
                                        <p:tgtEl>
                                          <p:spTgt spid="4">
                                            <p:graphicEl>
                                              <a:dgm id="{AA19FC18-8315-40F8-BEE8-AAAA9EF02972}"/>
                                            </p:graphic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graphicEl>
                                              <a:dgm id="{E1708757-DE70-4B37-9EB6-DEC398CBBEAC}"/>
                                            </p:graphicEl>
                                          </p:spTgt>
                                        </p:tgtEl>
                                        <p:attrNameLst>
                                          <p:attrName>style.visibility</p:attrName>
                                        </p:attrNameLst>
                                      </p:cBhvr>
                                      <p:to>
                                        <p:strVal val="visible"/>
                                      </p:to>
                                    </p:set>
                                    <p:animEffect transition="in" filter="fade">
                                      <p:cBhvr>
                                        <p:cTn id="17" dur="500"/>
                                        <p:tgtEl>
                                          <p:spTgt spid="4">
                                            <p:graphicEl>
                                              <a:dgm id="{E1708757-DE70-4B37-9EB6-DEC398CBBEAC}"/>
                                            </p:graphic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4">
                                            <p:graphicEl>
                                              <a:dgm id="{103DF2B9-C962-4A4C-BA7C-DD120D10DD0B}"/>
                                            </p:graphicEl>
                                          </p:spTgt>
                                        </p:tgtEl>
                                        <p:attrNameLst>
                                          <p:attrName>style.visibility</p:attrName>
                                        </p:attrNameLst>
                                      </p:cBhvr>
                                      <p:to>
                                        <p:strVal val="visible"/>
                                      </p:to>
                                    </p:set>
                                    <p:animEffect transition="in" filter="fade">
                                      <p:cBhvr>
                                        <p:cTn id="21" dur="500"/>
                                        <p:tgtEl>
                                          <p:spTgt spid="4">
                                            <p:graphicEl>
                                              <a:dgm id="{103DF2B9-C962-4A4C-BA7C-DD120D10DD0B}"/>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graphicEl>
                                              <a:dgm id="{D55B92B7-E9DB-43E7-8405-BF7FEE3EE02C}"/>
                                            </p:graphicEl>
                                          </p:spTgt>
                                        </p:tgtEl>
                                        <p:attrNameLst>
                                          <p:attrName>style.visibility</p:attrName>
                                        </p:attrNameLst>
                                      </p:cBhvr>
                                      <p:to>
                                        <p:strVal val="visible"/>
                                      </p:to>
                                    </p:set>
                                    <p:animEffect transition="in" filter="fade">
                                      <p:cBhvr>
                                        <p:cTn id="24" dur="500"/>
                                        <p:tgtEl>
                                          <p:spTgt spid="4">
                                            <p:graphicEl>
                                              <a:dgm id="{D55B92B7-E9DB-43E7-8405-BF7FEE3EE02C}"/>
                                            </p:graphicEl>
                                          </p:spTgt>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4">
                                            <p:graphicEl>
                                              <a:dgm id="{61DC5249-9D1B-4E9A-A4A4-06611A8E8F05}"/>
                                            </p:graphicEl>
                                          </p:spTgt>
                                        </p:tgtEl>
                                        <p:attrNameLst>
                                          <p:attrName>style.visibility</p:attrName>
                                        </p:attrNameLst>
                                      </p:cBhvr>
                                      <p:to>
                                        <p:strVal val="visible"/>
                                      </p:to>
                                    </p:set>
                                    <p:animEffect transition="in" filter="fade">
                                      <p:cBhvr>
                                        <p:cTn id="28" dur="500"/>
                                        <p:tgtEl>
                                          <p:spTgt spid="4">
                                            <p:graphicEl>
                                              <a:dgm id="{61DC5249-9D1B-4E9A-A4A4-06611A8E8F05}"/>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graphicEl>
                                              <a:dgm id="{B4B3A077-E145-4C30-A9F6-F29FC997785C}"/>
                                            </p:graphicEl>
                                          </p:spTgt>
                                        </p:tgtEl>
                                        <p:attrNameLst>
                                          <p:attrName>style.visibility</p:attrName>
                                        </p:attrNameLst>
                                      </p:cBhvr>
                                      <p:to>
                                        <p:strVal val="visible"/>
                                      </p:to>
                                    </p:set>
                                    <p:animEffect transition="in" filter="fade">
                                      <p:cBhvr>
                                        <p:cTn id="31" dur="500"/>
                                        <p:tgtEl>
                                          <p:spTgt spid="4">
                                            <p:graphicEl>
                                              <a:dgm id="{B4B3A077-E145-4C30-A9F6-F29FC997785C}"/>
                                            </p:graphicEl>
                                          </p:spTgt>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4">
                                            <p:graphicEl>
                                              <a:dgm id="{82F0CFBC-11F9-4068-A384-45941CFD7D11}"/>
                                            </p:graphicEl>
                                          </p:spTgt>
                                        </p:tgtEl>
                                        <p:attrNameLst>
                                          <p:attrName>style.visibility</p:attrName>
                                        </p:attrNameLst>
                                      </p:cBhvr>
                                      <p:to>
                                        <p:strVal val="visible"/>
                                      </p:to>
                                    </p:set>
                                    <p:animEffect transition="in" filter="fade">
                                      <p:cBhvr>
                                        <p:cTn id="35" dur="500"/>
                                        <p:tgtEl>
                                          <p:spTgt spid="4">
                                            <p:graphicEl>
                                              <a:dgm id="{82F0CFBC-11F9-4068-A384-45941CFD7D11}"/>
                                            </p:graphic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
                                            <p:graphicEl>
                                              <a:dgm id="{D4E55C3E-DA64-4FED-B544-C725E7777C2C}"/>
                                            </p:graphicEl>
                                          </p:spTgt>
                                        </p:tgtEl>
                                        <p:attrNameLst>
                                          <p:attrName>style.visibility</p:attrName>
                                        </p:attrNameLst>
                                      </p:cBhvr>
                                      <p:to>
                                        <p:strVal val="visible"/>
                                      </p:to>
                                    </p:set>
                                    <p:animEffect transition="in" filter="fade">
                                      <p:cBhvr>
                                        <p:cTn id="38" dur="500"/>
                                        <p:tgtEl>
                                          <p:spTgt spid="4">
                                            <p:graphicEl>
                                              <a:dgm id="{D4E55C3E-DA64-4FED-B544-C725E7777C2C}"/>
                                            </p:graphicEl>
                                          </p:spTgt>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4">
                                            <p:graphicEl>
                                              <a:dgm id="{7DF9A753-D2AC-46FE-8745-C55799C1B143}"/>
                                            </p:graphicEl>
                                          </p:spTgt>
                                        </p:tgtEl>
                                        <p:attrNameLst>
                                          <p:attrName>style.visibility</p:attrName>
                                        </p:attrNameLst>
                                      </p:cBhvr>
                                      <p:to>
                                        <p:strVal val="visible"/>
                                      </p:to>
                                    </p:set>
                                    <p:animEffect transition="in" filter="fade">
                                      <p:cBhvr>
                                        <p:cTn id="42" dur="500"/>
                                        <p:tgtEl>
                                          <p:spTgt spid="4">
                                            <p:graphicEl>
                                              <a:dgm id="{7DF9A753-D2AC-46FE-8745-C55799C1B143}"/>
                                            </p:graphic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
                                            <p:graphicEl>
                                              <a:dgm id="{44528502-DA5D-402C-A1CB-2E5CBECD4FBB}"/>
                                            </p:graphicEl>
                                          </p:spTgt>
                                        </p:tgtEl>
                                        <p:attrNameLst>
                                          <p:attrName>style.visibility</p:attrName>
                                        </p:attrNameLst>
                                      </p:cBhvr>
                                      <p:to>
                                        <p:strVal val="visible"/>
                                      </p:to>
                                    </p:set>
                                    <p:animEffect transition="in" filter="fade">
                                      <p:cBhvr>
                                        <p:cTn id="45" dur="500"/>
                                        <p:tgtEl>
                                          <p:spTgt spid="4">
                                            <p:graphicEl>
                                              <a:dgm id="{44528502-DA5D-402C-A1CB-2E5CBECD4FB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theme/theme1.xml><?xml version="1.0" encoding="utf-8"?>
<a:theme xmlns:a="http://schemas.openxmlformats.org/drawingml/2006/main" name="Light EHRA 16-9-final (1)">
  <a:themeElements>
    <a:clrScheme name="ESC // branding 2017">
      <a:dk1>
        <a:sysClr val="windowText" lastClr="000000"/>
      </a:dk1>
      <a:lt1>
        <a:sysClr val="window" lastClr="FFFFFF"/>
      </a:lt1>
      <a:dk2>
        <a:srgbClr val="595959"/>
      </a:dk2>
      <a:lt2>
        <a:srgbClr val="F2F2F2"/>
      </a:lt2>
      <a:accent1>
        <a:srgbClr val="AE1022"/>
      </a:accent1>
      <a:accent2>
        <a:srgbClr val="552682"/>
      </a:accent2>
      <a:accent3>
        <a:srgbClr val="00ABAA"/>
      </a:accent3>
      <a:accent4>
        <a:srgbClr val="005694"/>
      </a:accent4>
      <a:accent5>
        <a:srgbClr val="FBB800"/>
      </a:accent5>
      <a:accent6>
        <a:srgbClr val="EF7918"/>
      </a:accent6>
      <a:hlink>
        <a:srgbClr val="F8B836"/>
      </a:hlink>
      <a:folHlink>
        <a:srgbClr val="F583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SC_PPT_test.potx" id="{1687555B-65AB-4D82-8D9C-8D2E31071EBB}" vid="{8FEEAFF8-4BB7-41EA-A67C-3F05A7C446D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2770</TotalTime>
  <Words>783</Words>
  <Application>Microsoft Macintosh PowerPoint</Application>
  <PresentationFormat>Özel</PresentationFormat>
  <Paragraphs>149</Paragraphs>
  <Slides>36</Slides>
  <Notes>19</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36</vt:i4>
      </vt:variant>
    </vt:vector>
  </HeadingPairs>
  <TitlesOfParts>
    <vt:vector size="44" baseType="lpstr">
      <vt:lpstr>Arial Unicode MS</vt:lpstr>
      <vt:lpstr>Arial</vt:lpstr>
      <vt:lpstr>Calibri</vt:lpstr>
      <vt:lpstr>Franklin Gothic Book</vt:lpstr>
      <vt:lpstr>Times New Roman</vt:lpstr>
      <vt:lpstr>Verdana</vt:lpstr>
      <vt:lpstr>Wingdings</vt:lpstr>
      <vt:lpstr>Light EHRA 16-9-final (1)</vt:lpstr>
      <vt:lpstr>ATRİYAL FİBRİLASYON ABLASYONU  PULMONER VEN İZOLASYONU GENEL PRENSİPLER</vt:lpstr>
      <vt:lpstr>PowerPoint Sunusu</vt:lpstr>
      <vt:lpstr>Mekanizma</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Microsoft Office User</dc:creator>
  <cp:lastModifiedBy>kutay vurgun</cp:lastModifiedBy>
  <cp:revision>66</cp:revision>
  <dcterms:created xsi:type="dcterms:W3CDTF">2021-05-20T18:48:21Z</dcterms:created>
  <dcterms:modified xsi:type="dcterms:W3CDTF">2022-09-23T10:08:41Z</dcterms:modified>
</cp:coreProperties>
</file>